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5F1B4E-0663-4055-8D46-D396AE30E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D0A5E5-2708-425D-A6B9-3B641F107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5C6629-5D57-4B03-B12B-90EC681A7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66A9DC-600A-4AFB-86EC-5AAB83CEB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9C1D67-6FBF-4950-AF05-0600BB2C6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4DF951-9665-408E-85FB-81CF8D67F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565ED6-9FCA-4960-A2ED-308F85A07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AA70FA-5B1E-4EA3-AAAF-F289756E0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1430D7-1740-4A40-949C-DBFA4B794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F821B8-1046-495F-96DE-9ACFE9E57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8EE73E-6439-4CAB-BFB7-59BE192FB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2504003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心理健康教育课题研究报告总结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研究方法与过程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研究结果与发现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讨论与建议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国内外研究现状与不足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虽然国内外已有不少心理健康教育方面的研究，但仍存在一些不足之处，需要进一步深入探讨。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社会压力与心理健康问题日益突出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随着社会竞争的加剧，人们面临的压力越来越大，心理健康问题也日益突出。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心理健康教育是维护个体心理健康、提高个体心理素质的重要途径，对于促进个体和社会的发展具有重要意义。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7112" r="2711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探讨心理健康教育的有效方法和途径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本研究旨在通过实证研究，探讨心理健康教育的有效方法和途径，为实际教育工作提供指导。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了解心理健康教育现状和问题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通过调查和分析，了解当前学校心理健康教育的现状和存在的问题，为改进和完善教育工作提供依据。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促进个体和社会的健康发展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通过提高个体的心理素质和心理健康水平，促进个体和社会的健康发展。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本研究有助于丰富和发展心理健康教育理论，为今后的研究提供有益的参考和借鉴。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理论意义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本研究对于学校开展心理健康教育具有重要的指导意义，有助于提高教育效果和质量，促进学生的健康成长。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实践意义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012" r="1201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708" b="3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通过提高个体的心理素质和心理健康水平，有助于减少社会矛盾和冲突，促进社会的和谐稳定发展。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社会意义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研究方法与过程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设计问卷，对目标人群进行调查，收集数据，了解心理健康教育的现状和问题。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专家访谈法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邀请相关领域的专家学者进行访谈，获取专业意见和建议，提高研究的权威性和可靠性。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选取典型案例，进行深入剖析，总结经验和教训，为研究提供实证支持。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文献综述法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通过查阅相关文献资料，了解国内外心理健康教育的研究现状和发展趋势，为研究提供理论支持。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设计研究方案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根据研究主题，制定研究方案，包括研究目的、研究内容、研究方法、研究对象等。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确定研究主题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根据当前心理健康教育领域的热点和难点问题，确定研究主题为“心理健康教育对青少年心理健康的影响”。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实施研究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按照研究方案，开展问卷调查、案例分析、专家访谈等工作，收集数据和信息。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撰写研究报告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根据研究结果，撰写研究报告，包括引言、研究方法、研究结果、讨论、结论等部分。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分析研究结果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对收集到的数据和信息进行整理、分析和归纳，得出研究结果。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研究过程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通过问卷调查、案例分析、专家访谈等方式，收集相关数据和信息。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数据筛选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对收集到的数据进行筛选，剔除无效和异常数据，确保数据的准确性和可靠性。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数据整理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对筛选后的数据进行整理，分类和编码，为后续的数据分析做好准备。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运用统计分析软件，对数据进行统计分析，得出相关结论和建议。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研究结果与发现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https://d.book118.com/217125040036006051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2024-09-24T04:57:01.547</cp:lastPrinted>
  <dcterms:created xsi:type="dcterms:W3CDTF">2024-09-23T20:57:01Z</dcterms:created>
  <dcterms:modified xsi:type="dcterms:W3CDTF">2024-09-23T20:57:03Z</dcterms:modified>
</cp:coreProperties>
</file>