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E07AD-AFB3-4D79-A087-7A5960F8A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BE8C9-8451-48F1-82DD-DCE8B221B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6FD0E-9881-47E2-B70A-C7665DB07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163C9-0873-45DD-8B76-C17E42DC6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F61317-DCBA-44C1-90EC-387815840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D1FEB-6A27-4450-A371-A324C8E84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F0047D-D671-43D9-A956-870DC9735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E91C4-7CCA-480E-821F-A38B179DE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68603-3314-41C6-98BB-9A251CCDD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DE8C9-C5E3-404D-98A9-816E40238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4D616-80B7-4574-A9D2-5F389D07F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2603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糖尿病人术后护理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糖尿病患者健康教育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专业的术后护理可以帮助糖尿病患者更好地恢复，减少并发症的风险。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32" r="1323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术后护理过程中，密切监测血糖水平，确保其在正常范围内波动。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糖尿病患者术后容易发生感染，术后护理需特别注意预防感染。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在术后护理期间，应定期监测患者的血糖水平，以便及时调整治疗方案。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糖尿病患者术后需遵循低糖、低脂、高纤维的饮食原则，以促进恢复。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在医生建议下进行适度的运动，有助于控制血糖和促进术后恢复。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保持伤口清洁、干燥，定期更换敷料，预防感染。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833" r="7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注意伤口护理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糖尿病患者术后可能出现低血糖症状，应密切关注并及时处理。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预防低血糖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术后护理过程中，关注患者的心理状态，给予必要的心理支持和疏导。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合理安排饮食是糖尿病人术后恢复的关键。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术后应遵循低糖、低脂、高蛋白、高纤维的饮食原则，控制总热量摄入，避免高糖和高脂肪食物，增加蔬菜、水果和全谷类食物的摄入。同时，应定时定量进餐，避免暴饮暴食。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适当的运动有助于提高糖尿病人术后的恢复效果。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根据患者的身体状况和手术类型，制定个性化的运动计划。运动应以有氧运动为主，如散步、慢跑、骑车等，避免剧烈运动。运动时应避免低血糖发生，可适当调整饮食和药物。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保持积极乐观的心态对糖尿病人术后恢复具有重要意义。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关注患者的心理状态，及时进行心理疏导和安慰。帮助患者正确认识疾病和手术，增强信心，减轻焦虑和抑郁情绪。同时，家庭和社会也应给予患者足够的支持和关爱。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良好的睡眠质量有助于糖尿病人术后的恢复。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创造安静、舒适的睡眠环境，保持床铺整洁、干燥。指导患者养成良好的睡眠习惯，避免睡前过度兴奋或饮用刺激性饮料。对于睡眠障碍的患者，可适当使用安眠药或放松疗法等辅助手段。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https://d.book118.com/217126034015006035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2024-09-09T08:22:20.029</cp:lastPrinted>
  <dcterms:created xsi:type="dcterms:W3CDTF">2024-09-09T00:22:20Z</dcterms:created>
  <dcterms:modified xsi:type="dcterms:W3CDTF">2024-09-09T00:22:21Z</dcterms:modified>
</cp:coreProperties>
</file>