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vml" ContentType="application/vnd.openxmlformats-officedocument.vmlDrawing"/>
  <Default Extension="bin" ContentType="application/vnd.openxmlformats-officedocument.oleObject"/>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927"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3" r:id="rId21"/>
    <p:sldId id="316" r:id="rId22"/>
    <p:sldId id="319" r:id="rId23"/>
    <p:sldId id="322" r:id="rId24"/>
    <p:sldId id="325" r:id="rId25"/>
    <p:sldId id="328" r:id="rId26"/>
    <p:sldId id="331" r:id="rId27"/>
    <p:sldId id="334" r:id="rId28"/>
    <p:sldId id="337" r:id="rId29"/>
    <p:sldId id="340" r:id="rId30"/>
    <p:sldId id="343" r:id="rId31"/>
    <p:sldId id="346" r:id="rId32"/>
    <p:sldId id="348" r:id="rId33"/>
  </p:sldIdLst>
  <p:sldSz cx="9144000" cy="6858000"/>
  <p:notesSz cx="6858000" cy="9144000"/>
  <p:custDataLst>
    <p:tags r:id="rId3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tags" Target="tags/tag1.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heme" Target="theme/theme1.xml" /><Relationship Id="rId38" Type="http://schemas.openxmlformats.org/officeDocument/2006/relationships/tableStyles" Target="tableStyles.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drawings/_rels/vmlDrawing1.vml.rels>&#65279;<?xml version="1.0" encoding="utf-8" standalone="yes"?><Relationships xmlns="http://schemas.openxmlformats.org/package/2006/relationships"><Relationship Id="rId1" Type="http://schemas.openxmlformats.org/officeDocument/2006/relationships/image" Target="../media/image12.png"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AA64AD3-30C3-447B-9EF6-1D76AA86A4C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EB8BDC8-A33E-42B8-8AF5-85C3CCF8A8E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A3A1007-268B-45B9-BE27-D0A002504D0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E0DFB5F-C454-4C4B-A6FC-05736171E29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509AA96-AD32-4D14-AD17-D40D0517289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74F8D0B-D507-4B13-8B5E-ACCD26EC48D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24070C9-3F82-4572-A050-B23162EEC44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C6070CA-EA0D-469C-B124-D9175F77CC3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8639B8F-4047-4129-B7F9-3E10C2DF317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C772228-F95C-4711-8391-05BA6B2D48F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C1116E4-6107-42E8-A922-B2A57668568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457200" y="6356350"/>
            <a:ext cx="2133600" cy="365125"/>
          </a:xfrm>
          <a:prstGeom prst="rect">
            <a:avLst/>
          </a:prstGeom>
        </p:spPr>
        <p:txBody>
          <a:bodyPr rtlCol="0" anchor="ctr" anchorCtr="0"/>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lvl="0" eaLnBrk="1" hangingPunct="1"/>
            <a:endParaRPr lang="zh-CN" altLang="zh-CN" sz="1200">
              <a:solidFill>
                <a:srgbClr val="898989"/>
              </a:solidFill>
            </a:endParaRPr>
          </a:p>
        </p:txBody>
      </p:sp>
      <p:sp>
        <p:nvSpPr>
          <p:cNvPr id="5" name="页脚占位符 4"/>
          <p:cNvSpPr>
            <a:spLocks noGrp="1"/>
          </p:cNvSpPr>
          <p:nvPr>
            <p:ph type="ftr" sz="quarter" idx="11"/>
          </p:nvPr>
        </p:nvSpPr>
        <p:spPr>
          <a:xfrm>
            <a:off x="3124200" y="6356350"/>
            <a:ext cx="2895600" cy="365125"/>
          </a:xfrm>
          <a:prstGeom prst="rect">
            <a:avLst/>
          </a:prstGeom>
        </p:spPr>
        <p:txBody>
          <a:bodyPr rtlCol="0" anchor="ctr" anchorCtr="0"/>
          <a:lstStyle>
            <a:defPPr>
              <a:defRPr lang="zh-CN"/>
            </a:defPPr>
            <a:lvl1pPr marL="0" indent="0" algn="ctr" defTabSz="914400" rtl="0" eaLnBrk="0" fontAlgn="base" hangingPunct="0">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lvl="0" algn="ctr" eaLnBrk="1" hangingPunct="1"/>
            <a:endParaRPr lang="zh-CN" altLang="zh-CN" sz="1200">
              <a:solidFill>
                <a:srgbClr val="898989"/>
              </a:solidFill>
            </a:endParaRPr>
          </a:p>
        </p:txBody>
      </p:sp>
      <p:sp>
        <p:nvSpPr>
          <p:cNvPr id="6" name="灯片编号占位符 5"/>
          <p:cNvSpPr>
            <a:spLocks noGrp="1"/>
          </p:cNvSpPr>
          <p:nvPr>
            <p:ph type="sldNum" sz="quarter" idx="12"/>
          </p:nvPr>
        </p:nvSpPr>
        <p:spPr>
          <a:xfrm>
            <a:off x="6553200" y="6356350"/>
            <a:ext cx="2133600" cy="365125"/>
          </a:xfrm>
          <a:prstGeom prst="rect">
            <a:avLst/>
          </a:prstGeom>
        </p:spPr>
        <p:txBody>
          <a:bodyPr rtlCol="0" anchor="ctr" anchorCtr="0"/>
          <a:lstStyle>
            <a:defPPr>
              <a:defRPr lang="zh-CN"/>
            </a:defPPr>
            <a:lvl1pPr marL="0" indent="0" algn="r" defTabSz="914400" rtl="0" eaLnBrk="0" fontAlgn="base" hangingPunct="0">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lvl="0" algn="r" eaLnBrk="1" hangingPunct="1"/>
            <a:fld id="{95614D09-E71B-4C8C-866E-B755D3ACFD6C}" type="slidenum">
              <a:rPr lang="zh-CN" altLang="zh-CN" sz="1200">
                <a:solidFill>
                  <a:srgbClr val="898989"/>
                </a:solidFill>
              </a:rPr>
              <a:t>‹#›</a:t>
            </a:fld>
            <a:endParaRPr lang="zh-CN" altLang="zh-CN" sz="1200">
              <a:solidFill>
                <a:srgbClr val="898989"/>
              </a:solidFill>
            </a:endParaRPr>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6356350"/>
            <a:ext cx="2133600" cy="365125"/>
          </a:xfrm>
          <a:prstGeom prst="rect">
            <a:avLst/>
          </a:prstGeom>
        </p:spPr>
        <p:txBody>
          <a:bodyPr rtlCol="0" anchor="ctr" anchorCtr="0"/>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lvl="0" eaLnBrk="1" hangingPunct="1"/>
            <a:endParaRPr lang="zh-CN" altLang="zh-CN" sz="1200">
              <a:solidFill>
                <a:srgbClr val="898989"/>
              </a:solidFill>
            </a:endParaRPr>
          </a:p>
        </p:txBody>
      </p:sp>
      <p:sp>
        <p:nvSpPr>
          <p:cNvPr id="5" name="页脚占位符 4"/>
          <p:cNvSpPr>
            <a:spLocks noGrp="1"/>
          </p:cNvSpPr>
          <p:nvPr>
            <p:ph type="ftr" sz="quarter" idx="11"/>
          </p:nvPr>
        </p:nvSpPr>
        <p:spPr>
          <a:xfrm>
            <a:off x="3124200" y="6356350"/>
            <a:ext cx="2895600" cy="365125"/>
          </a:xfrm>
          <a:prstGeom prst="rect">
            <a:avLst/>
          </a:prstGeom>
        </p:spPr>
        <p:txBody>
          <a:bodyPr rtlCol="0" anchor="ctr" anchorCtr="0"/>
          <a:lstStyle>
            <a:defPPr>
              <a:defRPr lang="zh-CN"/>
            </a:defPPr>
            <a:lvl1pPr marL="0" indent="0" algn="ctr" defTabSz="914400" rtl="0" eaLnBrk="0" fontAlgn="base" hangingPunct="0">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lvl="0" algn="ctr" eaLnBrk="1" hangingPunct="1"/>
            <a:endParaRPr lang="zh-CN" altLang="zh-CN" sz="1200">
              <a:solidFill>
                <a:srgbClr val="898989"/>
              </a:solidFill>
            </a:endParaRPr>
          </a:p>
        </p:txBody>
      </p:sp>
      <p:sp>
        <p:nvSpPr>
          <p:cNvPr id="6" name="灯片编号占位符 5"/>
          <p:cNvSpPr>
            <a:spLocks noGrp="1"/>
          </p:cNvSpPr>
          <p:nvPr>
            <p:ph type="sldNum" sz="quarter" idx="12"/>
          </p:nvPr>
        </p:nvSpPr>
        <p:spPr>
          <a:xfrm>
            <a:off x="6553200" y="6356350"/>
            <a:ext cx="2133600" cy="365125"/>
          </a:xfrm>
          <a:prstGeom prst="rect">
            <a:avLst/>
          </a:prstGeom>
        </p:spPr>
        <p:txBody>
          <a:bodyPr rtlCol="0" anchor="ctr" anchorCtr="0"/>
          <a:lstStyle>
            <a:defPPr>
              <a:defRPr lang="zh-CN"/>
            </a:defPPr>
            <a:lvl1pPr marL="0" indent="0" algn="r" defTabSz="914400" rtl="0" eaLnBrk="0" fontAlgn="base" hangingPunct="0">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lvl="0" algn="r" eaLnBrk="1" hangingPunct="1"/>
            <a:fld id="{95614D09-E71B-4C8C-866E-B755D3ACFD6C}" type="slidenum">
              <a:rPr lang="zh-CN" altLang="zh-CN" sz="1200">
                <a:solidFill>
                  <a:srgbClr val="898989"/>
                </a:solidFill>
              </a:rPr>
              <a:t>‹#›</a:t>
            </a:fld>
            <a:endParaRPr lang="zh-CN" altLang="zh-CN" sz="1200">
              <a:solidFill>
                <a:srgbClr val="898989"/>
              </a:solidFill>
            </a:endParaRPr>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457200" y="6356350"/>
            <a:ext cx="2133600" cy="365125"/>
          </a:xfrm>
          <a:prstGeom prst="rect">
            <a:avLst/>
          </a:prstGeom>
        </p:spPr>
        <p:txBody>
          <a:bodyPr rtlCol="0" anchor="ctr" anchorCtr="0"/>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lvl="0" eaLnBrk="1" hangingPunct="1"/>
            <a:endParaRPr lang="zh-CN" altLang="zh-CN" sz="1200">
              <a:solidFill>
                <a:srgbClr val="898989"/>
              </a:solidFill>
            </a:endParaRPr>
          </a:p>
        </p:txBody>
      </p:sp>
      <p:sp>
        <p:nvSpPr>
          <p:cNvPr id="5" name="页脚占位符 4"/>
          <p:cNvSpPr>
            <a:spLocks noGrp="1"/>
          </p:cNvSpPr>
          <p:nvPr>
            <p:ph type="ftr" sz="quarter" idx="11"/>
          </p:nvPr>
        </p:nvSpPr>
        <p:spPr>
          <a:xfrm>
            <a:off x="3124200" y="6356350"/>
            <a:ext cx="2895600" cy="365125"/>
          </a:xfrm>
          <a:prstGeom prst="rect">
            <a:avLst/>
          </a:prstGeom>
        </p:spPr>
        <p:txBody>
          <a:bodyPr rtlCol="0" anchor="ctr" anchorCtr="0"/>
          <a:lstStyle>
            <a:defPPr>
              <a:defRPr lang="zh-CN"/>
            </a:defPPr>
            <a:lvl1pPr marL="0" indent="0" algn="ctr" defTabSz="914400" rtl="0" eaLnBrk="0" fontAlgn="base" hangingPunct="0">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lvl="0" algn="ctr" eaLnBrk="1" hangingPunct="1"/>
            <a:endParaRPr lang="zh-CN" altLang="zh-CN" sz="1200">
              <a:solidFill>
                <a:srgbClr val="898989"/>
              </a:solidFill>
            </a:endParaRPr>
          </a:p>
        </p:txBody>
      </p:sp>
      <p:sp>
        <p:nvSpPr>
          <p:cNvPr id="6" name="灯片编号占位符 5"/>
          <p:cNvSpPr>
            <a:spLocks noGrp="1"/>
          </p:cNvSpPr>
          <p:nvPr>
            <p:ph type="sldNum" sz="quarter" idx="12"/>
          </p:nvPr>
        </p:nvSpPr>
        <p:spPr>
          <a:xfrm>
            <a:off x="6553200" y="6356350"/>
            <a:ext cx="2133600" cy="365125"/>
          </a:xfrm>
          <a:prstGeom prst="rect">
            <a:avLst/>
          </a:prstGeom>
        </p:spPr>
        <p:txBody>
          <a:bodyPr rtlCol="0" anchor="ctr" anchorCtr="0"/>
          <a:lstStyle>
            <a:defPPr>
              <a:defRPr lang="zh-CN"/>
            </a:defPPr>
            <a:lvl1pPr marL="0" indent="0" algn="r" defTabSz="914400" rtl="0" eaLnBrk="0" fontAlgn="base" hangingPunct="0">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lvl="0" algn="r" eaLnBrk="1" hangingPunct="1"/>
            <a:fld id="{95614D09-E71B-4C8C-866E-B755D3ACFD6C}" type="slidenum">
              <a:rPr lang="zh-CN" altLang="zh-CN" sz="1200">
                <a:solidFill>
                  <a:srgbClr val="898989"/>
                </a:solidFill>
              </a:rPr>
              <a:t>‹#›</a:t>
            </a:fld>
            <a:endParaRPr lang="zh-CN" altLang="zh-CN" sz="1200">
              <a:solidFill>
                <a:srgbClr val="898989"/>
              </a:solidFill>
            </a:endParaRPr>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a:xfrm>
            <a:off x="457200" y="6356350"/>
            <a:ext cx="2133600" cy="365125"/>
          </a:xfrm>
          <a:prstGeom prst="rect">
            <a:avLst/>
          </a:prstGeom>
        </p:spPr>
        <p:txBody>
          <a:bodyPr rtlCol="0" anchor="ctr" anchorCtr="0"/>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lvl="0" eaLnBrk="1" hangingPunct="1"/>
            <a:endParaRPr lang="zh-CN" altLang="zh-CN" sz="1200">
              <a:solidFill>
                <a:srgbClr val="898989"/>
              </a:solidFill>
            </a:endParaRPr>
          </a:p>
        </p:txBody>
      </p:sp>
      <p:sp>
        <p:nvSpPr>
          <p:cNvPr id="6" name="页脚占位符 4"/>
          <p:cNvSpPr>
            <a:spLocks noGrp="1"/>
          </p:cNvSpPr>
          <p:nvPr>
            <p:ph type="ftr" sz="quarter" idx="11"/>
          </p:nvPr>
        </p:nvSpPr>
        <p:spPr>
          <a:xfrm>
            <a:off x="3124200" y="6356350"/>
            <a:ext cx="2895600" cy="365125"/>
          </a:xfrm>
          <a:prstGeom prst="rect">
            <a:avLst/>
          </a:prstGeom>
        </p:spPr>
        <p:txBody>
          <a:bodyPr rtlCol="0" anchor="ctr" anchorCtr="0"/>
          <a:lstStyle>
            <a:defPPr>
              <a:defRPr lang="zh-CN"/>
            </a:defPPr>
            <a:lvl1pPr marL="0" indent="0" algn="ctr" defTabSz="914400" rtl="0" eaLnBrk="0" fontAlgn="base" hangingPunct="0">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lvl="0" algn="ctr" eaLnBrk="1" hangingPunct="1"/>
            <a:endParaRPr lang="zh-CN" altLang="zh-CN" sz="1200">
              <a:solidFill>
                <a:srgbClr val="898989"/>
              </a:solidFill>
            </a:endParaRPr>
          </a:p>
        </p:txBody>
      </p:sp>
      <p:sp>
        <p:nvSpPr>
          <p:cNvPr id="7" name="灯片编号占位符 5"/>
          <p:cNvSpPr>
            <a:spLocks noGrp="1"/>
          </p:cNvSpPr>
          <p:nvPr>
            <p:ph type="sldNum" sz="quarter" idx="12"/>
          </p:nvPr>
        </p:nvSpPr>
        <p:spPr>
          <a:xfrm>
            <a:off x="6553200" y="6356350"/>
            <a:ext cx="2133600" cy="365125"/>
          </a:xfrm>
          <a:prstGeom prst="rect">
            <a:avLst/>
          </a:prstGeom>
        </p:spPr>
        <p:txBody>
          <a:bodyPr rtlCol="0" anchor="ctr" anchorCtr="0"/>
          <a:lstStyle>
            <a:defPPr>
              <a:defRPr lang="zh-CN"/>
            </a:defPPr>
            <a:lvl1pPr marL="0" indent="0" algn="r" defTabSz="914400" rtl="0" eaLnBrk="0" fontAlgn="base" hangingPunct="0">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lvl="0" algn="r" eaLnBrk="1" hangingPunct="1"/>
            <a:fld id="{95614D09-E71B-4C8C-866E-B755D3ACFD6C}" type="slidenum">
              <a:rPr lang="zh-CN" altLang="zh-CN" sz="1200">
                <a:solidFill>
                  <a:srgbClr val="898989"/>
                </a:solidFill>
              </a:rPr>
              <a:t>‹#›</a:t>
            </a:fld>
            <a:endParaRPr lang="zh-CN" altLang="zh-CN" sz="1200">
              <a:solidFill>
                <a:srgbClr val="898989"/>
              </a:solidFill>
            </a:endParaRPr>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a:xfrm>
            <a:off x="457200" y="6356350"/>
            <a:ext cx="2133600" cy="365125"/>
          </a:xfrm>
          <a:prstGeom prst="rect">
            <a:avLst/>
          </a:prstGeom>
        </p:spPr>
        <p:txBody>
          <a:bodyPr rtlCol="0" anchor="ctr" anchorCtr="0"/>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lvl="0" eaLnBrk="1" hangingPunct="1"/>
            <a:endParaRPr lang="zh-CN" altLang="zh-CN" sz="1200">
              <a:solidFill>
                <a:srgbClr val="898989"/>
              </a:solidFill>
            </a:endParaRPr>
          </a:p>
        </p:txBody>
      </p:sp>
      <p:sp>
        <p:nvSpPr>
          <p:cNvPr id="8" name="页脚占位符 4"/>
          <p:cNvSpPr>
            <a:spLocks noGrp="1"/>
          </p:cNvSpPr>
          <p:nvPr>
            <p:ph type="ftr" sz="quarter" idx="11"/>
          </p:nvPr>
        </p:nvSpPr>
        <p:spPr>
          <a:xfrm>
            <a:off x="3124200" y="6356350"/>
            <a:ext cx="2895600" cy="365125"/>
          </a:xfrm>
          <a:prstGeom prst="rect">
            <a:avLst/>
          </a:prstGeom>
        </p:spPr>
        <p:txBody>
          <a:bodyPr rtlCol="0" anchor="ctr" anchorCtr="0"/>
          <a:lstStyle>
            <a:defPPr>
              <a:defRPr lang="zh-CN"/>
            </a:defPPr>
            <a:lvl1pPr marL="0" indent="0" algn="ctr" defTabSz="914400" rtl="0" eaLnBrk="0" fontAlgn="base" hangingPunct="0">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lvl="0" algn="ctr" eaLnBrk="1" hangingPunct="1"/>
            <a:endParaRPr lang="zh-CN" altLang="zh-CN" sz="1200">
              <a:solidFill>
                <a:srgbClr val="898989"/>
              </a:solidFill>
            </a:endParaRPr>
          </a:p>
        </p:txBody>
      </p:sp>
      <p:sp>
        <p:nvSpPr>
          <p:cNvPr id="9" name="灯片编号占位符 5"/>
          <p:cNvSpPr>
            <a:spLocks noGrp="1"/>
          </p:cNvSpPr>
          <p:nvPr>
            <p:ph type="sldNum" sz="quarter" idx="12"/>
          </p:nvPr>
        </p:nvSpPr>
        <p:spPr>
          <a:xfrm>
            <a:off x="6553200" y="6356350"/>
            <a:ext cx="2133600" cy="365125"/>
          </a:xfrm>
          <a:prstGeom prst="rect">
            <a:avLst/>
          </a:prstGeom>
        </p:spPr>
        <p:txBody>
          <a:bodyPr rtlCol="0" anchor="ctr" anchorCtr="0"/>
          <a:lstStyle>
            <a:defPPr>
              <a:defRPr lang="zh-CN"/>
            </a:defPPr>
            <a:lvl1pPr marL="0" indent="0" algn="r" defTabSz="914400" rtl="0" eaLnBrk="0" fontAlgn="base" hangingPunct="0">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lvl="0" algn="r" eaLnBrk="1" hangingPunct="1"/>
            <a:fld id="{95614D09-E71B-4C8C-866E-B755D3ACFD6C}" type="slidenum">
              <a:rPr lang="zh-CN" altLang="zh-CN" sz="1200">
                <a:solidFill>
                  <a:srgbClr val="898989"/>
                </a:solidFill>
              </a:rPr>
              <a:t>‹#›</a:t>
            </a:fld>
            <a:endParaRPr lang="zh-CN" altLang="zh-CN" sz="1200">
              <a:solidFill>
                <a:srgbClr val="898989"/>
              </a:solidFill>
            </a:endParaRPr>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a:xfrm>
            <a:off x="457200" y="6356350"/>
            <a:ext cx="2133600" cy="365125"/>
          </a:xfrm>
          <a:prstGeom prst="rect">
            <a:avLst/>
          </a:prstGeom>
        </p:spPr>
        <p:txBody>
          <a:bodyPr rtlCol="0" anchor="ctr" anchorCtr="0"/>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lvl="0" eaLnBrk="1" hangingPunct="1"/>
            <a:endParaRPr lang="zh-CN" altLang="zh-CN" sz="1200">
              <a:solidFill>
                <a:srgbClr val="898989"/>
              </a:solidFill>
            </a:endParaRPr>
          </a:p>
        </p:txBody>
      </p:sp>
      <p:sp>
        <p:nvSpPr>
          <p:cNvPr id="4" name="页脚占位符 4"/>
          <p:cNvSpPr>
            <a:spLocks noGrp="1"/>
          </p:cNvSpPr>
          <p:nvPr>
            <p:ph type="ftr" sz="quarter" idx="11"/>
          </p:nvPr>
        </p:nvSpPr>
        <p:spPr>
          <a:xfrm>
            <a:off x="3124200" y="6356350"/>
            <a:ext cx="2895600" cy="365125"/>
          </a:xfrm>
          <a:prstGeom prst="rect">
            <a:avLst/>
          </a:prstGeom>
        </p:spPr>
        <p:txBody>
          <a:bodyPr rtlCol="0" anchor="ctr" anchorCtr="0"/>
          <a:lstStyle>
            <a:defPPr>
              <a:defRPr lang="zh-CN"/>
            </a:defPPr>
            <a:lvl1pPr marL="0" indent="0" algn="ctr" defTabSz="914400" rtl="0" eaLnBrk="0" fontAlgn="base" hangingPunct="0">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lvl="0" algn="ctr" eaLnBrk="1" hangingPunct="1"/>
            <a:endParaRPr lang="zh-CN" altLang="zh-CN" sz="1200">
              <a:solidFill>
                <a:srgbClr val="898989"/>
              </a:solidFill>
            </a:endParaRPr>
          </a:p>
        </p:txBody>
      </p:sp>
      <p:sp>
        <p:nvSpPr>
          <p:cNvPr id="5" name="灯片编号占位符 5"/>
          <p:cNvSpPr>
            <a:spLocks noGrp="1"/>
          </p:cNvSpPr>
          <p:nvPr>
            <p:ph type="sldNum" sz="quarter" idx="12"/>
          </p:nvPr>
        </p:nvSpPr>
        <p:spPr>
          <a:xfrm>
            <a:off x="6553200" y="6356350"/>
            <a:ext cx="2133600" cy="365125"/>
          </a:xfrm>
          <a:prstGeom prst="rect">
            <a:avLst/>
          </a:prstGeom>
        </p:spPr>
        <p:txBody>
          <a:bodyPr rtlCol="0" anchor="ctr" anchorCtr="0"/>
          <a:lstStyle>
            <a:defPPr>
              <a:defRPr lang="zh-CN"/>
            </a:defPPr>
            <a:lvl1pPr marL="0" indent="0" algn="r" defTabSz="914400" rtl="0" eaLnBrk="0" fontAlgn="base" hangingPunct="0">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lvl="0" algn="r" eaLnBrk="1" hangingPunct="1"/>
            <a:fld id="{95614D09-E71B-4C8C-866E-B755D3ACFD6C}" type="slidenum">
              <a:rPr lang="zh-CN" altLang="zh-CN" sz="1200">
                <a:solidFill>
                  <a:srgbClr val="898989"/>
                </a:solidFill>
              </a:rPr>
              <a:t>‹#›</a:t>
            </a:fld>
            <a:endParaRPr lang="zh-CN" altLang="zh-CN" sz="1200">
              <a:solidFill>
                <a:srgbClr val="898989"/>
              </a:solidFill>
            </a:endParaRPr>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3"/>
          <p:cNvSpPr>
            <a:spLocks noGrp="1"/>
          </p:cNvSpPr>
          <p:nvPr>
            <p:ph type="dt" sz="half" idx="10"/>
          </p:nvPr>
        </p:nvSpPr>
        <p:spPr>
          <a:xfrm>
            <a:off x="457200" y="6356350"/>
            <a:ext cx="2133600" cy="365125"/>
          </a:xfrm>
          <a:prstGeom prst="rect">
            <a:avLst/>
          </a:prstGeom>
        </p:spPr>
        <p:txBody>
          <a:bodyPr rtlCol="0" anchor="ctr" anchorCtr="0"/>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lvl="0" eaLnBrk="1" hangingPunct="1"/>
            <a:endParaRPr lang="zh-CN" altLang="zh-CN" sz="1200">
              <a:solidFill>
                <a:srgbClr val="898989"/>
              </a:solidFill>
            </a:endParaRPr>
          </a:p>
        </p:txBody>
      </p:sp>
      <p:sp>
        <p:nvSpPr>
          <p:cNvPr id="3" name="页脚占位符 4"/>
          <p:cNvSpPr>
            <a:spLocks noGrp="1"/>
          </p:cNvSpPr>
          <p:nvPr>
            <p:ph type="ftr" sz="quarter" idx="11"/>
          </p:nvPr>
        </p:nvSpPr>
        <p:spPr>
          <a:xfrm>
            <a:off x="3124200" y="6356350"/>
            <a:ext cx="2895600" cy="365125"/>
          </a:xfrm>
          <a:prstGeom prst="rect">
            <a:avLst/>
          </a:prstGeom>
        </p:spPr>
        <p:txBody>
          <a:bodyPr rtlCol="0" anchor="ctr" anchorCtr="0"/>
          <a:lstStyle>
            <a:defPPr>
              <a:defRPr lang="zh-CN"/>
            </a:defPPr>
            <a:lvl1pPr marL="0" indent="0" algn="ctr" defTabSz="914400" rtl="0" eaLnBrk="0" fontAlgn="base" hangingPunct="0">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lvl="0" algn="ctr" eaLnBrk="1" hangingPunct="1"/>
            <a:endParaRPr lang="zh-CN" altLang="zh-CN" sz="1200">
              <a:solidFill>
                <a:srgbClr val="898989"/>
              </a:solidFill>
            </a:endParaRPr>
          </a:p>
        </p:txBody>
      </p:sp>
      <p:sp>
        <p:nvSpPr>
          <p:cNvPr id="4" name="灯片编号占位符 5"/>
          <p:cNvSpPr>
            <a:spLocks noGrp="1"/>
          </p:cNvSpPr>
          <p:nvPr>
            <p:ph type="sldNum" sz="quarter" idx="12"/>
          </p:nvPr>
        </p:nvSpPr>
        <p:spPr>
          <a:xfrm>
            <a:off x="6553200" y="6356350"/>
            <a:ext cx="2133600" cy="365125"/>
          </a:xfrm>
          <a:prstGeom prst="rect">
            <a:avLst/>
          </a:prstGeom>
        </p:spPr>
        <p:txBody>
          <a:bodyPr rtlCol="0" anchor="ctr" anchorCtr="0"/>
          <a:lstStyle>
            <a:defPPr>
              <a:defRPr lang="zh-CN"/>
            </a:defPPr>
            <a:lvl1pPr marL="0" indent="0" algn="r" defTabSz="914400" rtl="0" eaLnBrk="0" fontAlgn="base" hangingPunct="0">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lvl="0" algn="r" eaLnBrk="1" hangingPunct="1"/>
            <a:fld id="{95614D09-E71B-4C8C-866E-B755D3ACFD6C}" type="slidenum">
              <a:rPr lang="zh-CN" altLang="zh-CN" sz="1200">
                <a:solidFill>
                  <a:srgbClr val="898989"/>
                </a:solidFill>
              </a:rPr>
              <a:t>‹#›</a:t>
            </a:fld>
            <a:endParaRPr lang="zh-CN" altLang="zh-CN" sz="1200">
              <a:solidFill>
                <a:srgbClr val="898989"/>
              </a:solidFill>
            </a:endParaRPr>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a:xfrm>
            <a:off x="457200" y="6356350"/>
            <a:ext cx="2133600" cy="365125"/>
          </a:xfrm>
          <a:prstGeom prst="rect">
            <a:avLst/>
          </a:prstGeom>
        </p:spPr>
        <p:txBody>
          <a:bodyPr rtlCol="0" anchor="ctr" anchorCtr="0"/>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lvl="0" eaLnBrk="1" hangingPunct="1"/>
            <a:endParaRPr lang="zh-CN" altLang="zh-CN" sz="1200">
              <a:solidFill>
                <a:srgbClr val="898989"/>
              </a:solidFill>
            </a:endParaRPr>
          </a:p>
        </p:txBody>
      </p:sp>
      <p:sp>
        <p:nvSpPr>
          <p:cNvPr id="6" name="页脚占位符 4"/>
          <p:cNvSpPr>
            <a:spLocks noGrp="1"/>
          </p:cNvSpPr>
          <p:nvPr>
            <p:ph type="ftr" sz="quarter" idx="11"/>
          </p:nvPr>
        </p:nvSpPr>
        <p:spPr>
          <a:xfrm>
            <a:off x="3124200" y="6356350"/>
            <a:ext cx="2895600" cy="365125"/>
          </a:xfrm>
          <a:prstGeom prst="rect">
            <a:avLst/>
          </a:prstGeom>
        </p:spPr>
        <p:txBody>
          <a:bodyPr rtlCol="0" anchor="ctr" anchorCtr="0"/>
          <a:lstStyle>
            <a:defPPr>
              <a:defRPr lang="zh-CN"/>
            </a:defPPr>
            <a:lvl1pPr marL="0" indent="0" algn="ctr" defTabSz="914400" rtl="0" eaLnBrk="0" fontAlgn="base" hangingPunct="0">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lvl="0" algn="ctr" eaLnBrk="1" hangingPunct="1"/>
            <a:endParaRPr lang="zh-CN" altLang="zh-CN" sz="1200">
              <a:solidFill>
                <a:srgbClr val="898989"/>
              </a:solidFill>
            </a:endParaRPr>
          </a:p>
        </p:txBody>
      </p:sp>
      <p:sp>
        <p:nvSpPr>
          <p:cNvPr id="7" name="灯片编号占位符 5"/>
          <p:cNvSpPr>
            <a:spLocks noGrp="1"/>
          </p:cNvSpPr>
          <p:nvPr>
            <p:ph type="sldNum" sz="quarter" idx="12"/>
          </p:nvPr>
        </p:nvSpPr>
        <p:spPr>
          <a:xfrm>
            <a:off x="6553200" y="6356350"/>
            <a:ext cx="2133600" cy="365125"/>
          </a:xfrm>
          <a:prstGeom prst="rect">
            <a:avLst/>
          </a:prstGeom>
        </p:spPr>
        <p:txBody>
          <a:bodyPr rtlCol="0" anchor="ctr" anchorCtr="0"/>
          <a:lstStyle>
            <a:defPPr>
              <a:defRPr lang="zh-CN"/>
            </a:defPPr>
            <a:lvl1pPr marL="0" indent="0" algn="r" defTabSz="914400" rtl="0" eaLnBrk="0" fontAlgn="base" hangingPunct="0">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lvl="0" algn="r" eaLnBrk="1" hangingPunct="1"/>
            <a:fld id="{95614D09-E71B-4C8C-866E-B755D3ACFD6C}" type="slidenum">
              <a:rPr lang="zh-CN" altLang="zh-CN" sz="1200">
                <a:solidFill>
                  <a:srgbClr val="898989"/>
                </a:solidFill>
              </a:rPr>
              <a:t>‹#›</a:t>
            </a:fld>
            <a:endParaRPr lang="zh-CN" altLang="zh-CN" sz="1200">
              <a:solidFill>
                <a:srgbClr val="898989"/>
              </a:solidFill>
            </a:endParaRPr>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rtlCol="0" anchor="t" anchorCtr="0" compatLnSpc="1">
            <a:prstTxWarp prst="textNoShape">
              <a:avLst/>
            </a:prstTxWarp>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 typeface="Arial"/>
              <a:buNone/>
              <a:defRPr/>
            </a:pPr>
            <a:endParaRPr kumimoji="0" lang="zh-CN" alt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a:xfrm>
            <a:off x="457200" y="6356350"/>
            <a:ext cx="2133600" cy="365125"/>
          </a:xfrm>
          <a:prstGeom prst="rect">
            <a:avLst/>
          </a:prstGeom>
        </p:spPr>
        <p:txBody>
          <a:bodyPr rtlCol="0" anchor="ctr" anchorCtr="0"/>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lvl="0" eaLnBrk="1" hangingPunct="1"/>
            <a:endParaRPr lang="zh-CN" altLang="zh-CN" sz="1200">
              <a:solidFill>
                <a:srgbClr val="898989"/>
              </a:solidFill>
            </a:endParaRPr>
          </a:p>
        </p:txBody>
      </p:sp>
      <p:sp>
        <p:nvSpPr>
          <p:cNvPr id="6" name="页脚占位符 4"/>
          <p:cNvSpPr>
            <a:spLocks noGrp="1"/>
          </p:cNvSpPr>
          <p:nvPr>
            <p:ph type="ftr" sz="quarter" idx="11"/>
          </p:nvPr>
        </p:nvSpPr>
        <p:spPr>
          <a:xfrm>
            <a:off x="3124200" y="6356350"/>
            <a:ext cx="2895600" cy="365125"/>
          </a:xfrm>
          <a:prstGeom prst="rect">
            <a:avLst/>
          </a:prstGeom>
        </p:spPr>
        <p:txBody>
          <a:bodyPr rtlCol="0" anchor="ctr" anchorCtr="0"/>
          <a:lstStyle>
            <a:defPPr>
              <a:defRPr lang="zh-CN"/>
            </a:defPPr>
            <a:lvl1pPr marL="0" indent="0" algn="ctr" defTabSz="914400" rtl="0" eaLnBrk="0" fontAlgn="base" hangingPunct="0">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lvl="0" algn="ctr" eaLnBrk="1" hangingPunct="1"/>
            <a:endParaRPr lang="zh-CN" altLang="zh-CN" sz="1200">
              <a:solidFill>
                <a:srgbClr val="898989"/>
              </a:solidFill>
            </a:endParaRPr>
          </a:p>
        </p:txBody>
      </p:sp>
      <p:sp>
        <p:nvSpPr>
          <p:cNvPr id="7" name="灯片编号占位符 5"/>
          <p:cNvSpPr>
            <a:spLocks noGrp="1"/>
          </p:cNvSpPr>
          <p:nvPr>
            <p:ph type="sldNum" sz="quarter" idx="12"/>
          </p:nvPr>
        </p:nvSpPr>
        <p:spPr>
          <a:xfrm>
            <a:off x="6553200" y="6356350"/>
            <a:ext cx="2133600" cy="365125"/>
          </a:xfrm>
          <a:prstGeom prst="rect">
            <a:avLst/>
          </a:prstGeom>
        </p:spPr>
        <p:txBody>
          <a:bodyPr rtlCol="0" anchor="ctr" anchorCtr="0"/>
          <a:lstStyle>
            <a:defPPr>
              <a:defRPr lang="zh-CN"/>
            </a:defPPr>
            <a:lvl1pPr marL="0" indent="0" algn="r" defTabSz="914400" rtl="0" eaLnBrk="0" fontAlgn="base" hangingPunct="0">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lvl="0" algn="r" eaLnBrk="1" hangingPunct="1"/>
            <a:fld id="{95614D09-E71B-4C8C-866E-B755D3ACFD6C}" type="slidenum">
              <a:rPr lang="zh-CN" altLang="zh-CN" sz="1200">
                <a:solidFill>
                  <a:srgbClr val="898989"/>
                </a:solidFill>
              </a:rPr>
              <a:t>‹#›</a:t>
            </a:fld>
            <a:endParaRPr lang="zh-CN" altLang="zh-CN" sz="1200">
              <a:solidFill>
                <a:srgbClr val="898989"/>
              </a:solidFill>
            </a:endParaRPr>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6356350"/>
            <a:ext cx="2133600" cy="365125"/>
          </a:xfrm>
          <a:prstGeom prst="rect">
            <a:avLst/>
          </a:prstGeom>
        </p:spPr>
        <p:txBody>
          <a:bodyPr rtlCol="0" anchor="ctr" anchorCtr="0"/>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lvl="0" eaLnBrk="1" hangingPunct="1"/>
            <a:endParaRPr lang="zh-CN" altLang="zh-CN" sz="1200">
              <a:solidFill>
                <a:srgbClr val="898989"/>
              </a:solidFill>
            </a:endParaRPr>
          </a:p>
        </p:txBody>
      </p:sp>
      <p:sp>
        <p:nvSpPr>
          <p:cNvPr id="5" name="页脚占位符 4"/>
          <p:cNvSpPr>
            <a:spLocks noGrp="1"/>
          </p:cNvSpPr>
          <p:nvPr>
            <p:ph type="ftr" sz="quarter" idx="11"/>
          </p:nvPr>
        </p:nvSpPr>
        <p:spPr>
          <a:xfrm>
            <a:off x="3124200" y="6356350"/>
            <a:ext cx="2895600" cy="365125"/>
          </a:xfrm>
          <a:prstGeom prst="rect">
            <a:avLst/>
          </a:prstGeom>
        </p:spPr>
        <p:txBody>
          <a:bodyPr rtlCol="0" anchor="ctr" anchorCtr="0"/>
          <a:lstStyle>
            <a:defPPr>
              <a:defRPr lang="zh-CN"/>
            </a:defPPr>
            <a:lvl1pPr marL="0" indent="0" algn="ctr" defTabSz="914400" rtl="0" eaLnBrk="0" fontAlgn="base" hangingPunct="0">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lvl="0" algn="ctr" eaLnBrk="1" hangingPunct="1"/>
            <a:endParaRPr lang="zh-CN" altLang="zh-CN" sz="1200">
              <a:solidFill>
                <a:srgbClr val="898989"/>
              </a:solidFill>
            </a:endParaRPr>
          </a:p>
        </p:txBody>
      </p:sp>
      <p:sp>
        <p:nvSpPr>
          <p:cNvPr id="6" name="灯片编号占位符 5"/>
          <p:cNvSpPr>
            <a:spLocks noGrp="1"/>
          </p:cNvSpPr>
          <p:nvPr>
            <p:ph type="sldNum" sz="quarter" idx="12"/>
          </p:nvPr>
        </p:nvSpPr>
        <p:spPr>
          <a:xfrm>
            <a:off x="6553200" y="6356350"/>
            <a:ext cx="2133600" cy="365125"/>
          </a:xfrm>
          <a:prstGeom prst="rect">
            <a:avLst/>
          </a:prstGeom>
        </p:spPr>
        <p:txBody>
          <a:bodyPr rtlCol="0" anchor="ctr" anchorCtr="0"/>
          <a:lstStyle>
            <a:defPPr>
              <a:defRPr lang="zh-CN"/>
            </a:defPPr>
            <a:lvl1pPr marL="0" indent="0" algn="r" defTabSz="914400" rtl="0" eaLnBrk="0" fontAlgn="base" hangingPunct="0">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lvl="0" algn="r" eaLnBrk="1" hangingPunct="1"/>
            <a:fld id="{95614D09-E71B-4C8C-866E-B755D3ACFD6C}" type="slidenum">
              <a:rPr lang="zh-CN" altLang="zh-CN" sz="1200">
                <a:solidFill>
                  <a:srgbClr val="898989"/>
                </a:solidFill>
              </a:rPr>
              <a:t>‹#›</a:t>
            </a:fld>
            <a:endParaRPr lang="zh-CN" altLang="zh-CN" sz="1200">
              <a:solidFill>
                <a:srgbClr val="898989"/>
              </a:solidFill>
            </a:endParaRPr>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垂直排列标题与文本">
    <p:spTree>
      <p:nvGrpSpPr>
        <p:cNvPr id="1" name=""/>
        <p:cNvGrpSpPr/>
        <p:nvPr/>
      </p:nvGrpSpPr>
      <p:grpSpPr>
        <a:xfrm>
          <a:off x="0" y="0"/>
          <a: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6356350"/>
            <a:ext cx="2133600" cy="365125"/>
          </a:xfrm>
          <a:prstGeom prst="rect">
            <a:avLst/>
          </a:prstGeom>
        </p:spPr>
        <p:txBody>
          <a:bodyPr rtlCol="0" anchor="ctr" anchorCtr="0"/>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lvl="0" eaLnBrk="1" hangingPunct="1"/>
            <a:endParaRPr lang="zh-CN" altLang="zh-CN" sz="1200">
              <a:solidFill>
                <a:srgbClr val="898989"/>
              </a:solidFill>
            </a:endParaRPr>
          </a:p>
        </p:txBody>
      </p:sp>
      <p:sp>
        <p:nvSpPr>
          <p:cNvPr id="5" name="页脚占位符 4"/>
          <p:cNvSpPr>
            <a:spLocks noGrp="1"/>
          </p:cNvSpPr>
          <p:nvPr>
            <p:ph type="ftr" sz="quarter" idx="11"/>
          </p:nvPr>
        </p:nvSpPr>
        <p:spPr>
          <a:xfrm>
            <a:off x="3124200" y="6356350"/>
            <a:ext cx="2895600" cy="365125"/>
          </a:xfrm>
          <a:prstGeom prst="rect">
            <a:avLst/>
          </a:prstGeom>
        </p:spPr>
        <p:txBody>
          <a:bodyPr rtlCol="0" anchor="ctr" anchorCtr="0"/>
          <a:lstStyle>
            <a:defPPr>
              <a:defRPr lang="zh-CN"/>
            </a:defPPr>
            <a:lvl1pPr marL="0" indent="0" algn="ctr" defTabSz="914400" rtl="0" eaLnBrk="0" fontAlgn="base" hangingPunct="0">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lvl="0" algn="ctr" eaLnBrk="1" hangingPunct="1"/>
            <a:endParaRPr lang="zh-CN" altLang="zh-CN" sz="1200">
              <a:solidFill>
                <a:srgbClr val="898989"/>
              </a:solidFill>
            </a:endParaRPr>
          </a:p>
        </p:txBody>
      </p:sp>
      <p:sp>
        <p:nvSpPr>
          <p:cNvPr id="6" name="灯片编号占位符 5"/>
          <p:cNvSpPr>
            <a:spLocks noGrp="1"/>
          </p:cNvSpPr>
          <p:nvPr>
            <p:ph type="sldNum" sz="quarter" idx="12"/>
          </p:nvPr>
        </p:nvSpPr>
        <p:spPr>
          <a:xfrm>
            <a:off x="6553200" y="6356350"/>
            <a:ext cx="2133600" cy="365125"/>
          </a:xfrm>
          <a:prstGeom prst="rect">
            <a:avLst/>
          </a:prstGeom>
        </p:spPr>
        <p:txBody>
          <a:bodyPr rtlCol="0" anchor="ctr" anchorCtr="0"/>
          <a:lstStyle>
            <a:defPPr>
              <a:defRPr lang="zh-CN"/>
            </a:defPPr>
            <a:lvl1pPr marL="0" indent="0" algn="r" defTabSz="914400" rtl="0" eaLnBrk="0" fontAlgn="base" hangingPunct="0">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lvl="0" algn="r" eaLnBrk="1" hangingPunct="1"/>
            <a:fld id="{95614D09-E71B-4C8C-866E-B755D3ACFD6C}" type="slidenum">
              <a:rPr lang="zh-CN" altLang="zh-CN" sz="1200">
                <a:solidFill>
                  <a:srgbClr val="898989"/>
                </a:solidFill>
              </a:rPr>
              <a:t>‹#›</a:t>
            </a:fld>
            <a:endParaRPr lang="zh-CN" altLang="zh-CN" sz="1200">
              <a:solidFill>
                <a:srgbClr val="898989"/>
              </a:solidFill>
            </a:endParaRPr>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xAndObj">
  <p:cSld name="标题，文本与内容">
    <p:bg>
      <p:bgPr>
        <a:solidFill>
          <a:schemeClr val="bg1"/>
        </a:solidFill>
      </p:bgPr>
    </p:bg>
    <p:spTree>
      <p:nvGrpSpPr>
        <p:cNvPr id="1" name="" title=""/>
        <p:cNvGrpSpPr/>
        <p:nvPr/>
      </p:nvGrpSpPr>
      <p:grpSpPr/>
      <p:sp>
        <p:nvSpPr>
          <p:cNvPr id="2" name="标题 1"/>
          <p:cNvSpPr>
            <a:spLocks noGrp="1"/>
          </p:cNvSpPr>
          <p:nvPr>
            <p:ph type="title"/>
          </p:nvPr>
        </p:nvSpPr>
        <p:spPr>
          <a:xfrm>
            <a:off x="1149350" y="214313"/>
            <a:ext cx="7794625" cy="1462087"/>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1182688" y="2016125"/>
            <a:ext cx="3810000" cy="41163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5145088" y="2016125"/>
            <a:ext cx="3810000" cy="41163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124" name="日期占位符 4"/>
          <p:cNvSpPr>
            <a:spLocks noGrp="1"/>
          </p:cNvSpPr>
          <p:nvPr>
            <p:ph type="dt" sz="half" idx="10"/>
          </p:nvPr>
        </p:nvSpPr>
        <p:spPr>
          <a:xfrm>
            <a:off x="1162050" y="6245225"/>
            <a:ext cx="1905000" cy="455613"/>
          </a:xfrm>
          <a:prstGeom prst="rect">
            <a:avLst/>
          </a:prstGeom>
        </p:spPr>
        <p:txBody>
          <a:bodyPr rtlCol="0" anchor="ctr" anchorCtr="0"/>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lvl="0" eaLnBrk="1" hangingPunct="1"/>
            <a:endParaRPr lang="en-US" altLang="zh-CN" sz="1200">
              <a:solidFill>
                <a:srgbClr val="898989"/>
              </a:solidFill>
            </a:endParaRPr>
          </a:p>
        </p:txBody>
      </p:sp>
      <p:sp>
        <p:nvSpPr>
          <p:cNvPr id="5125" name="页脚占位符 5"/>
          <p:cNvSpPr>
            <a:spLocks noGrp="1"/>
          </p:cNvSpPr>
          <p:nvPr>
            <p:ph type="ftr" sz="quarter" idx="11"/>
          </p:nvPr>
        </p:nvSpPr>
        <p:spPr>
          <a:xfrm>
            <a:off x="3656013" y="6245225"/>
            <a:ext cx="2895600" cy="455613"/>
          </a:xfrm>
          <a:prstGeom prst="rect">
            <a:avLst/>
          </a:prstGeom>
        </p:spPr>
        <p:txBody>
          <a:bodyPr rtlCol="0" anchor="ctr" anchorCtr="0"/>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lvl="0" algn="ctr" eaLnBrk="1" hangingPunct="1"/>
            <a:endParaRPr lang="en-US" altLang="zh-CN" sz="1200">
              <a:solidFill>
                <a:srgbClr val="898989"/>
              </a:solidFill>
            </a:endParaRPr>
          </a:p>
        </p:txBody>
      </p:sp>
      <p:sp>
        <p:nvSpPr>
          <p:cNvPr id="5126" name="灯片编号占位符 6"/>
          <p:cNvSpPr>
            <a:spLocks noGrp="1"/>
          </p:cNvSpPr>
          <p:nvPr>
            <p:ph type="sldNum" sz="quarter" idx="12"/>
          </p:nvPr>
        </p:nvSpPr>
        <p:spPr>
          <a:xfrm>
            <a:off x="7042150" y="6245225"/>
            <a:ext cx="1905000" cy="455613"/>
          </a:xfrm>
          <a:prstGeom prst="rect">
            <a:avLst/>
          </a:prstGeom>
        </p:spPr>
        <p:txBody>
          <a:bodyPr rtlCol="0" anchor="ctr" anchorCtr="0"/>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lvl="0" algn="r" eaLnBrk="1" hangingPunct="1"/>
            <a:fld id="{FFA36CEB-00C7-4EE9-95F5-EFD2BA6BF375}" type="slidenum">
              <a:rPr lang="zh-CN" altLang="en-US" sz="1200">
                <a:solidFill>
                  <a:srgbClr val="898989"/>
                </a:solidFill>
              </a:rPr>
              <a:t>‹#›</a:t>
            </a:fld>
            <a:endParaRPr lang="en-US" altLang="zh-CN" sz="1200">
              <a:solidFill>
                <a:srgbClr val="898989"/>
              </a:solidFill>
            </a:endParaRPr>
          </a:p>
        </p:txBody>
      </p:sp>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xAndChart">
  <p:cSld name="标题，文本与图表">
    <p:bg>
      <p:bgPr>
        <a:solidFill>
          <a:schemeClr val="bg1"/>
        </a:solidFill>
      </p:bgPr>
    </p:bg>
    <p:spTree>
      <p:nvGrpSpPr>
        <p:cNvPr id="1" name="" title=""/>
        <p:cNvGrpSpPr/>
        <p:nvPr/>
      </p:nvGrpSpPr>
      <p:grpSpPr/>
      <p:sp>
        <p:nvSpPr>
          <p:cNvPr id="2" name="标题 1"/>
          <p:cNvSpPr>
            <a:spLocks noGrp="1"/>
          </p:cNvSpPr>
          <p:nvPr>
            <p:ph type="title"/>
          </p:nvPr>
        </p:nvSpPr>
        <p:spPr>
          <a:xfrm>
            <a:off x="1149350" y="214313"/>
            <a:ext cx="7794625" cy="1462087"/>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1182688" y="2016125"/>
            <a:ext cx="3810000" cy="41163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图表占位符 3"/>
          <p:cNvSpPr>
            <a:spLocks noGrp="1"/>
          </p:cNvSpPr>
          <p:nvPr>
            <p:ph type="chart" sz="half" idx="2"/>
          </p:nvPr>
        </p:nvSpPr>
        <p:spPr>
          <a:xfrm>
            <a:off x="5145088" y="2016125"/>
            <a:ext cx="3810000" cy="4116388"/>
          </a:xfrm>
        </p:spPr>
        <p:txBody>
          <a:bodyPr vert="horz" wrap="square" lIns="91440" tIns="45720" rIns="91440" bIns="45720" numCol="1" rtlCol="0" anchor="t" anchorCtr="0" compatLnSpc="1">
            <a:prstTxWarp prst="textNoShape">
              <a:avLst/>
            </a:prstTxWarp>
            <a:normAutofit/>
          </a:bodyPr>
          <a:lstStyle/>
          <a:p>
            <a:pPr marL="342900" marR="0" lvl="0" indent="-342900" algn="l" defTabSz="914400" rtl="0" eaLnBrk="1" fontAlgn="base" latinLnBrk="0" hangingPunct="1">
              <a:lnSpc>
                <a:spcPct val="100000"/>
              </a:lnSpc>
              <a:spcBef>
                <a:spcPct val="20000"/>
              </a:spcBef>
              <a:spcAft>
                <a:spcPct val="0"/>
              </a:spcAft>
              <a:buClrTx/>
              <a:buSzTx/>
              <a:buFont typeface="Arial"/>
              <a:buChar char="•"/>
              <a:defRPr/>
            </a:pPr>
            <a:endParaRPr kumimoji="0" lang="zh-CN" alt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6148" name="日期占位符 4"/>
          <p:cNvSpPr>
            <a:spLocks noGrp="1"/>
          </p:cNvSpPr>
          <p:nvPr>
            <p:ph type="dt" sz="half" idx="10"/>
          </p:nvPr>
        </p:nvSpPr>
        <p:spPr>
          <a:xfrm>
            <a:off x="1162050" y="6245225"/>
            <a:ext cx="1905000" cy="455613"/>
          </a:xfrm>
          <a:prstGeom prst="rect">
            <a:avLst/>
          </a:prstGeom>
        </p:spPr>
        <p:txBody>
          <a:bodyPr rtlCol="0" anchor="ctr" anchorCtr="0"/>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lvl="0" eaLnBrk="1" hangingPunct="1"/>
            <a:endParaRPr lang="en-US" altLang="zh-CN" sz="1200">
              <a:solidFill>
                <a:srgbClr val="898989"/>
              </a:solidFill>
            </a:endParaRPr>
          </a:p>
        </p:txBody>
      </p:sp>
      <p:sp>
        <p:nvSpPr>
          <p:cNvPr id="6149" name="页脚占位符 5"/>
          <p:cNvSpPr>
            <a:spLocks noGrp="1"/>
          </p:cNvSpPr>
          <p:nvPr>
            <p:ph type="ftr" sz="quarter" idx="11"/>
          </p:nvPr>
        </p:nvSpPr>
        <p:spPr>
          <a:xfrm>
            <a:off x="3656013" y="6245225"/>
            <a:ext cx="2895600" cy="455613"/>
          </a:xfrm>
          <a:prstGeom prst="rect">
            <a:avLst/>
          </a:prstGeom>
        </p:spPr>
        <p:txBody>
          <a:bodyPr rtlCol="0" anchor="ctr" anchorCtr="0"/>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lvl="0" algn="ctr" eaLnBrk="1" hangingPunct="1"/>
            <a:endParaRPr lang="en-US" altLang="zh-CN" sz="1200">
              <a:solidFill>
                <a:srgbClr val="898989"/>
              </a:solidFill>
            </a:endParaRPr>
          </a:p>
        </p:txBody>
      </p:sp>
      <p:sp>
        <p:nvSpPr>
          <p:cNvPr id="6150" name="灯片编号占位符 6"/>
          <p:cNvSpPr>
            <a:spLocks noGrp="1"/>
          </p:cNvSpPr>
          <p:nvPr>
            <p:ph type="sldNum" sz="quarter" idx="12"/>
          </p:nvPr>
        </p:nvSpPr>
        <p:spPr>
          <a:xfrm>
            <a:off x="7042150" y="6245225"/>
            <a:ext cx="1905000" cy="455613"/>
          </a:xfrm>
          <a:prstGeom prst="rect">
            <a:avLst/>
          </a:prstGeom>
        </p:spPr>
        <p:txBody>
          <a:bodyPr rtlCol="0" anchor="ctr" anchorCtr="0"/>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lvl="0" algn="r" eaLnBrk="1" hangingPunct="1"/>
            <a:fld id="{D02904F9-7793-483B-9136-D7FB6C40C5CC}" type="slidenum">
              <a:rPr lang="zh-CN" altLang="en-US" sz="1200">
                <a:solidFill>
                  <a:srgbClr val="898989"/>
                </a:solidFill>
              </a:rPr>
              <a:t>‹#›</a:t>
            </a:fld>
            <a:endParaRPr lang="en-US" altLang="zh-CN" sz="1200">
              <a:solidFill>
                <a:srgbClr val="898989"/>
              </a:solidFill>
            </a:endParaRPr>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image" Target="file:///D:\qq&#25991;&#20214;\712321467\Image\C2C\Image2\%7b75232B38-A165-1FB7-499C-2E1C792CACB5%7d.png" TargetMode="External" /><Relationship Id="rId15" Type="http://schemas.openxmlformats.org/officeDocument/2006/relationships/image" Target="../media/image1.png" /><Relationship Id="rId16"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p:bgPr>
    </p:bg>
    <p:spTree>
      <p:nvGrpSpPr>
        <p:cNvPr id="1" name="" title=""/>
        <p:cNvGrpSpPr/>
        <p:nvPr/>
      </p:nvGrpSpPr>
      <p:grpSpPr/>
      <p:sp>
        <p:nvSpPr>
          <p:cNvPr id="4098" name="标题占位符 1" title=""/>
          <p:cNvSpPr>
            <a:spLocks noGrp="1"/>
          </p:cNvSpPr>
          <p:nvPr>
            <p:ph type="title"/>
          </p:nvPr>
        </p:nvSpPr>
        <p:spPr>
          <a:xfrm>
            <a:off x="457200" y="274638"/>
            <a:ext cx="8229600" cy="1143000"/>
          </a:xfrm>
          <a:prstGeom prst="rect">
            <a:avLst/>
          </a:prstGeom>
          <a:noFill/>
          <a:ln>
            <a:noFill/>
            <a:miter lim="800000"/>
          </a:ln>
        </p:spPr>
        <p:txBody>
          <a:bodyPr anchor="ctr" anchorCtr="0"/>
          <a:lstStyle>
            <a:lvl1pPr marL="0" indent="0" algn="ctr" defTabSz="914400" rtl="0" eaLnBrk="0" fontAlgn="base" hangingPunct="0">
              <a:lnSpc>
                <a:spcPct val="100000"/>
              </a:lnSpc>
              <a:spcBef>
                <a:spcPct val="0"/>
              </a:spcBef>
              <a:spcAft>
                <a:spcPct val="0"/>
              </a:spcAft>
              <a:buClrTx/>
              <a:buSzTx/>
              <a:buFontTx/>
              <a:buNone/>
              <a:defRPr kumimoji="0" lang="zh-CN" altLang="en-US" sz="4400" b="0" i="0" u="none" kern="1200" baseline="0">
                <a:solidFill>
                  <a:schemeClr val="tx1"/>
                </a:solidFill>
                <a:latin typeface="Calibri" pitchFamily="34" charset="0"/>
                <a:ea typeface="宋体" pitchFamily="2" charset="-122"/>
                <a:cs typeface="+mj-cs"/>
              </a:defRPr>
            </a:lvl1pPr>
          </a:lstStyle>
          <a:p>
            <a:pPr lvl="0"/>
            <a:r>
              <a:t>单击此处编辑母版标题样式</a:t>
            </a:r>
          </a:p>
        </p:txBody>
      </p:sp>
      <p:sp>
        <p:nvSpPr>
          <p:cNvPr id="4099" name="文本占位符 2" title=""/>
          <p:cNvSpPr>
            <a:spLocks noGrp="1"/>
          </p:cNvSpPr>
          <p:nvPr>
            <p:ph type="body" idx="1"/>
          </p:nvPr>
        </p:nvSpPr>
        <p:spPr>
          <a:xfrm>
            <a:off x="457200" y="1600200"/>
            <a:ext cx="8229600" cy="4525963"/>
          </a:xfrm>
          <a:prstGeom prst="rect">
            <a:avLst/>
          </a:prstGeom>
          <a:noFill/>
          <a:ln>
            <a:noFill/>
            <a:miter lim="800000"/>
          </a:ln>
        </p:spPr>
        <p:txBody>
          <a:bodyPr/>
          <a:lstStyle>
            <a:lvl1pPr marL="342900" indent="-342900" algn="l" defTabSz="914400" rtl="0" eaLnBrk="0" fontAlgn="base" hangingPunct="0">
              <a:lnSpc>
                <a:spcPct val="100000"/>
              </a:lnSpc>
              <a:spcBef>
                <a:spcPct val="20000"/>
              </a:spcBef>
              <a:spcAft>
                <a:spcPct val="0"/>
              </a:spcAft>
              <a:buClrTx/>
              <a:buSzTx/>
              <a:buFont typeface="Arial"/>
              <a:buChar char="•"/>
              <a:defRPr kumimoji="0" lang="zh-CN" altLang="en-US" sz="3200" b="0" i="0" u="none" kern="1200" baseline="0">
                <a:solidFill>
                  <a:schemeClr val="tx1"/>
                </a:solidFill>
                <a:effectLst/>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a:buChar char="–"/>
              <a:defRPr kumimoji="0" lang="zh-CN" altLang="en-US" sz="2800" b="0" i="0" u="none" kern="1200" baseline="0">
                <a:solidFill>
                  <a:schemeClr val="tx1"/>
                </a:solidFill>
                <a:effectLst/>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a:buChar char="•"/>
              <a:defRPr kumimoji="0" lang="zh-CN" altLang="en-US" sz="2400" b="0" i="0" u="none" kern="1200" baseline="0">
                <a:solidFill>
                  <a:schemeClr val="tx1"/>
                </a:solidFill>
                <a:effectLst/>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a:buChar char="–"/>
              <a:defRPr kumimoji="0" lang="zh-CN" altLang="en-US" sz="2000" b="0" i="0" u="none" kern="1200" baseline="0">
                <a:solidFill>
                  <a:schemeClr val="tx1"/>
                </a:solidFill>
                <a:effectLst/>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a:buChar char="»"/>
              <a:defRPr kumimoji="0" lang="zh-CN" altLang="en-US" sz="2000" b="0" i="0" u="none" kern="1200" baseline="0">
                <a:solidFill>
                  <a:schemeClr val="tx1"/>
                </a:solidFill>
                <a:effectLst/>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lvl="0"/>
            <a:r>
              <a:t>单击此处编辑母版文本样式</a:t>
            </a:r>
          </a:p>
          <a:p>
            <a:pPr lvl="1"/>
            <a:r>
              <a:t>第二级</a:t>
            </a:r>
          </a:p>
          <a:p>
            <a:pPr lvl="2"/>
            <a:r>
              <a:t>第三级</a:t>
            </a:r>
          </a:p>
          <a:p>
            <a:pPr lvl="3"/>
            <a:r>
              <a:t>第四级</a:t>
            </a:r>
          </a:p>
          <a:p>
            <a:pPr lvl="4"/>
            <a:r>
              <a:t>第五级</a:t>
            </a:r>
          </a:p>
        </p:txBody>
      </p:sp>
      <p:sp>
        <p:nvSpPr>
          <p:cNvPr id="4100" name="日期占位符 3"/>
          <p:cNvSpPr>
            <a:spLocks noGrp="1"/>
          </p:cNvSpPr>
          <p:nvPr>
            <p:ph type="dt" sz="half" idx="2"/>
          </p:nvPr>
        </p:nvSpPr>
        <p:spPr>
          <a:xfrm>
            <a:off x="457200" y="6356350"/>
            <a:ext cx="2133600" cy="365125"/>
          </a:xfrm>
          <a:prstGeom prst="rect">
            <a:avLst/>
          </a:prstGeom>
        </p:spPr>
        <p:txBody>
          <a:bodyPr rtlCol="0" anchor="ctr" anchorCtr="0"/>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lvl="0" eaLnBrk="1" hangingPunct="1"/>
            <a:endParaRPr lang="zh-CN" altLang="zh-CN" sz="1200">
              <a:solidFill>
                <a:srgbClr val="898989"/>
              </a:solidFill>
            </a:endParaRPr>
          </a:p>
        </p:txBody>
      </p:sp>
      <p:sp>
        <p:nvSpPr>
          <p:cNvPr id="4101" name="页脚占位符 4"/>
          <p:cNvSpPr>
            <a:spLocks noGrp="1"/>
          </p:cNvSpPr>
          <p:nvPr>
            <p:ph type="ftr" sz="quarter" idx="3"/>
          </p:nvPr>
        </p:nvSpPr>
        <p:spPr>
          <a:xfrm>
            <a:off x="3124200" y="6356350"/>
            <a:ext cx="2895600" cy="365125"/>
          </a:xfrm>
          <a:prstGeom prst="rect">
            <a:avLst/>
          </a:prstGeom>
        </p:spPr>
        <p:txBody>
          <a:bodyPr rtlCol="0" anchor="ctr" anchorCtr="0"/>
          <a:lstStyle>
            <a:defPPr>
              <a:defRPr lang="zh-CN"/>
            </a:defPPr>
            <a:lvl1pPr marL="0" indent="0" algn="ctr" defTabSz="914400" rtl="0" eaLnBrk="0" fontAlgn="base" hangingPunct="0">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lvl="0" algn="ctr" eaLnBrk="1" hangingPunct="1"/>
            <a:endParaRPr lang="zh-CN" altLang="zh-CN" sz="1200">
              <a:solidFill>
                <a:srgbClr val="898989"/>
              </a:solidFill>
            </a:endParaRPr>
          </a:p>
        </p:txBody>
      </p:sp>
      <p:sp>
        <p:nvSpPr>
          <p:cNvPr id="4102" name="灯片编号占位符 5"/>
          <p:cNvSpPr>
            <a:spLocks noGrp="1"/>
          </p:cNvSpPr>
          <p:nvPr>
            <p:ph type="sldNum" sz="quarter" idx="4"/>
          </p:nvPr>
        </p:nvSpPr>
        <p:spPr>
          <a:xfrm>
            <a:off x="6553200" y="6356350"/>
            <a:ext cx="2133600" cy="365125"/>
          </a:xfrm>
          <a:prstGeom prst="rect">
            <a:avLst/>
          </a:prstGeom>
        </p:spPr>
        <p:txBody>
          <a:bodyPr rtlCol="0" anchor="ctr" anchorCtr="0"/>
          <a:lstStyle>
            <a:defPPr>
              <a:defRPr lang="zh-CN"/>
            </a:defPPr>
            <a:lvl1pPr marL="0" indent="0" algn="r" defTabSz="914400" rtl="0" eaLnBrk="0" fontAlgn="base" hangingPunct="0">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lvl="0" algn="r" eaLnBrk="1" hangingPunct="1"/>
            <a:fld id="{95614D09-E71B-4C8C-866E-B755D3ACFD6C}" type="slidenum">
              <a:rPr lang="zh-CN" altLang="zh-CN" sz="1200">
                <a:solidFill>
                  <a:srgbClr val="898989"/>
                </a:solidFill>
              </a:rPr>
              <a:t>‹#›</a:t>
            </a:fld>
            <a:endParaRPr lang="zh-CN" altLang="zh-CN" sz="1200">
              <a:solidFill>
                <a:srgbClr val="898989"/>
              </a:solidFill>
            </a:endParaRPr>
          </a:p>
        </p:txBody>
      </p:sp>
      <p:pic>
        <p:nvPicPr>
          <p:cNvPr id="4103" name="图片 1073743875" descr="学科网 zxxk.com" title=""/>
          <p:cNvPicPr>
            <a:picLocks noChangeAspect="1"/>
          </p:cNvPicPr>
          <p:nvPr/>
        </p:nvPicPr>
        <p:blipFill>
          <a:blip r:embed="rId15" r:link="rId14"/>
          <a:stretch>
            <a:fillRect/>
          </a:stretch>
        </p:blipFill>
        <p:spPr>
          <a:xfrm>
            <a:off x="838200" y="365125"/>
            <a:ext cx="9525" cy="9525"/>
          </a:xfrm>
          <a:prstGeom prst="rect">
            <a:avLst/>
          </a:prstGeom>
          <a:noFill/>
          <a:ln>
            <a:noFill/>
            <a:miter lim="800000"/>
          </a:ln>
        </p:spPr>
      </p:pic>
    </p:spTree>
  </p:cSld>
  <p:clrMap bg1="lt1" tx1="dk1" bg2="lt2" tx2="dk2" accent1="accent1" accent2="accent2" accent3="accent3" accent4="accent4" accent5="accent5" accent6="accent6" hlink="hlink" folHlink="folHlink"/>
  <p:sldLayoutIdLst>
    <p:sldLayoutId id="2147483660" r:id="rId1"/>
    <p:sldLayoutId id="2147483913" r:id="rId2"/>
    <p:sldLayoutId id="2147483914" r:id="rId3"/>
    <p:sldLayoutId id="2147483915" r:id="rId4"/>
    <p:sldLayoutId id="2147483916" r:id="rId5"/>
    <p:sldLayoutId id="2147483917" r:id="rId6"/>
    <p:sldLayoutId id="2147483918" r:id="rId7"/>
    <p:sldLayoutId id="2147483919" r:id="rId8"/>
    <p:sldLayoutId id="2147483920" r:id="rId9"/>
    <p:sldLayoutId id="2147483921" r:id="rId10"/>
    <p:sldLayoutId id="2147483922" r:id="rId11"/>
    <p:sldLayoutId id="2147483923" r:id="rId12"/>
    <p:sldLayoutId id="2147483925" r:id="rId13"/>
  </p:sldLayoutIdLst>
  <p:transition/>
  <p:timing/>
  <p:txStyles>
    <p:titleStyle>
      <a:lvl1pPr marL="0" indent="0" algn="ctr" defTabSz="914400" rtl="0" eaLnBrk="0" fontAlgn="base" hangingPunct="0">
        <a:lnSpc>
          <a:spcPct val="100000"/>
        </a:lnSpc>
        <a:spcBef>
          <a:spcPct val="0"/>
        </a:spcBef>
        <a:spcAft>
          <a:spcPct val="0"/>
        </a:spcAft>
        <a:buClrTx/>
        <a:buSzTx/>
        <a:buFontTx/>
        <a:buNone/>
        <a:defRPr kumimoji="0" sz="4400" b="0" i="0" u="none" kern="1200" baseline="0">
          <a:solidFill>
            <a:schemeClr val="tx1"/>
          </a:solidFill>
          <a:effectLst/>
          <a:latin typeface="Calibri" pitchFamily="34" charset="0"/>
          <a:ea typeface="宋体" pitchFamily="2" charset="-122"/>
          <a:cs typeface="+mj-cs"/>
        </a:defRPr>
      </a:lvl1pPr>
    </p:titleStyle>
    <p:bodyStyle>
      <a:lvl1pPr marL="342900" indent="-342900" algn="l" defTabSz="914400" rtl="0" eaLnBrk="0" fontAlgn="base" hangingPunct="0">
        <a:lnSpc>
          <a:spcPct val="100000"/>
        </a:lnSpc>
        <a:spcBef>
          <a:spcPct val="20000"/>
        </a:spcBef>
        <a:spcAft>
          <a:spcPct val="0"/>
        </a:spcAft>
        <a:buClrTx/>
        <a:buSzTx/>
        <a:buFont typeface="Arial"/>
        <a:buChar char="•"/>
        <a:defRPr kumimoji="0" sz="3200" b="0" i="0" u="none" kern="1200" baseline="0">
          <a:solidFill>
            <a:schemeClr val="tx1"/>
          </a:solidFill>
          <a:effectLst/>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a:buChar char="–"/>
        <a:defRPr kumimoji="0" sz="2800" b="0" i="0" u="none" kern="1200" baseline="0">
          <a:solidFill>
            <a:schemeClr val="tx1"/>
          </a:solidFill>
          <a:effectLst/>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a:buChar char="•"/>
        <a:defRPr kumimoji="0" sz="2400" b="0" i="0" u="none" kern="1200" baseline="0">
          <a:solidFill>
            <a:schemeClr val="tx1"/>
          </a:solidFill>
          <a:effectLst/>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a:buChar char="–"/>
        <a:defRPr kumimoji="0" sz="2000" b="0" i="0" u="none" kern="1200" baseline="0">
          <a:solidFill>
            <a:schemeClr val="tx1"/>
          </a:solidFill>
          <a:effectLst/>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a:buChar char="»"/>
        <a:defRPr kumimoji="0" sz="2000" b="0" i="0" u="none" kern="1200" baseline="0">
          <a:solidFill>
            <a:schemeClr val="tx1"/>
          </a:solidFill>
          <a:effectLst/>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1.jpe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oleObject" Target="../embeddings/oleObject1.bin" TargetMode="Internal" /><Relationship Id="rId3" Type="http://schemas.openxmlformats.org/officeDocument/2006/relationships/image" Target="../media/image12.png" /><Relationship Id="rId4" Type="http://schemas.openxmlformats.org/officeDocument/2006/relationships/vmlDrawing" Target="../drawings/vmlDrawing1.v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3.png"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4.jpeg"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1712603603500602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pic>
        <p:nvPicPr>
          <p:cNvPr id="7170" name="Picture 4" title=""/>
          <p:cNvPicPr>
            <a:picLocks noChangeAspect="1"/>
          </p:cNvPicPr>
          <p:nvPr/>
        </p:nvPicPr>
        <p:blipFill>
          <a:blip r:embed="rId2"/>
          <a:stretch>
            <a:fillRect/>
          </a:stretch>
        </p:blipFill>
        <p:spPr>
          <a:xfrm>
            <a:off x="0" y="0"/>
            <a:ext cx="9144000" cy="6858000"/>
          </a:xfrm>
          <a:prstGeom prst="rect">
            <a:avLst/>
          </a:prstGeom>
          <a:noFill/>
          <a:ln>
            <a:noFill/>
            <a:miter lim="800000"/>
          </a:ln>
        </p:spPr>
      </p:pic>
      <p:sp>
        <p:nvSpPr>
          <p:cNvPr id="7171" name="Text Box 2" title=""/>
          <p:cNvSpPr txBox="1"/>
          <p:nvPr/>
        </p:nvSpPr>
        <p:spPr>
          <a:xfrm>
            <a:off x="381000" y="1066800"/>
            <a:ext cx="7924800" cy="3046413"/>
          </a:xfrm>
          <a:prstGeom prst="rect">
            <a:avLst/>
          </a:prstGeom>
          <a:noFill/>
          <a:ln>
            <a:noFill/>
            <a:miter lim="800000"/>
          </a:ln>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r>
              <a:rPr sz="9600" b="1">
                <a:solidFill>
                  <a:srgbClr val="66CCFF"/>
                </a:solidFill>
                <a:ea typeface="华文行楷" pitchFamily="2" charset="-122"/>
              </a:rPr>
              <a:t>语言运用 </a:t>
            </a:r>
            <a:r>
              <a:rPr lang="zh-CN" altLang="zh-CN" sz="9600" b="1">
                <a:solidFill>
                  <a:srgbClr val="66CCFF"/>
                </a:solidFill>
                <a:ea typeface="华文行楷" pitchFamily="2" charset="-122"/>
              </a:rPr>
              <a:t>—</a:t>
            </a:r>
            <a:r>
              <a:rPr lang="en-US" altLang="zh-CN" sz="9600" b="1">
                <a:solidFill>
                  <a:srgbClr val="66CCFF"/>
                </a:solidFill>
                <a:ea typeface="华文行楷" pitchFamily="2" charset="-122"/>
              </a:rPr>
              <a:t>  </a:t>
            </a:r>
            <a:endParaRPr lang="en-US" altLang="zh-CN" sz="9600" b="1">
              <a:solidFill>
                <a:srgbClr val="66CCFF"/>
              </a:solidFill>
              <a:ea typeface="华文行楷" pitchFamily="2" charset="-122"/>
            </a:endParaRPr>
          </a:p>
          <a:p>
            <a:pPr marL="0" lvl="0" indent="0" eaLnBrk="1" hangingPunct="1"/>
            <a:r>
              <a:rPr lang="en-US" altLang="zh-CN" sz="9600" b="1">
                <a:solidFill>
                  <a:srgbClr val="66CCFF"/>
                </a:solidFill>
                <a:ea typeface="华文行楷" pitchFamily="2" charset="-122"/>
              </a:rPr>
              <a:t>         </a:t>
            </a:r>
            <a:r>
              <a:rPr sz="8000" b="1">
                <a:solidFill>
                  <a:srgbClr val="66CCFF"/>
                </a:solidFill>
                <a:ea typeface="华文行楷" pitchFamily="2" charset="-122"/>
              </a:rPr>
              <a:t>图文转换</a:t>
            </a:r>
            <a:endParaRPr sz="8000" b="1">
              <a:solidFill>
                <a:srgbClr val="66CCFF"/>
              </a:solidFill>
              <a:ea typeface="华文行楷" pitchFamily="2" charset="-122"/>
            </a:endParaRPr>
          </a:p>
        </p:txBody>
      </p:sp>
      <p:pic>
        <p:nvPicPr>
          <p:cNvPr id="7172" name="Picture 3" title=""/>
          <p:cNvPicPr>
            <a:picLocks noChangeAspect="1"/>
          </p:cNvPicPr>
          <p:nvPr/>
        </p:nvPicPr>
        <p:blipFill>
          <a:blip r:embed="rId3"/>
          <a:stretch>
            <a:fillRect/>
          </a:stretch>
        </p:blipFill>
        <p:spPr>
          <a:xfrm>
            <a:off x="7467600" y="4552950"/>
            <a:ext cx="1828800" cy="2286000"/>
          </a:xfrm>
          <a:prstGeom prst="rect">
            <a:avLst/>
          </a:prstGeom>
          <a:noFill/>
          <a:ln>
            <a:noFill/>
            <a:miter lim="800000"/>
          </a:ln>
        </p:spPr>
      </p:pic>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8194" name="Rectangle 4" title=""/>
          <p:cNvSpPr/>
          <p:nvPr/>
        </p:nvSpPr>
        <p:spPr>
          <a:xfrm>
            <a:off x="31750" y="76200"/>
            <a:ext cx="2940050" cy="914400"/>
          </a:xfrm>
          <a:prstGeom prst="rect">
            <a:avLst/>
          </a:prstGeom>
          <a:solidFill>
            <a:srgbClr val="CC99FF"/>
          </a:solidFill>
          <a:ln>
            <a:noFill/>
            <a:miter lim="800000"/>
          </a:ln>
        </p:spPr>
        <p:txBody>
          <a:bodyPr wrap="none" anchor="ctr" anchorCtr="0">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r>
              <a:rPr sz="5400" b="1">
                <a:ea typeface="楷体_GB2312" pitchFamily="49" charset="-122"/>
              </a:rPr>
              <a:t>考点分析</a:t>
            </a:r>
            <a:endParaRPr sz="5400" b="1">
              <a:ea typeface="楷体_GB2312" pitchFamily="49" charset="-122"/>
            </a:endParaRPr>
          </a:p>
        </p:txBody>
      </p:sp>
      <p:sp>
        <p:nvSpPr>
          <p:cNvPr id="8195" name="Text Box 3" title=""/>
          <p:cNvSpPr txBox="1"/>
          <p:nvPr/>
        </p:nvSpPr>
        <p:spPr>
          <a:xfrm>
            <a:off x="228600" y="1219200"/>
            <a:ext cx="8382000" cy="4462463"/>
          </a:xfrm>
          <a:prstGeom prst="rect">
            <a:avLst/>
          </a:prstGeom>
          <a:noFill/>
          <a:ln>
            <a:noFill/>
            <a:miter lim="800000"/>
          </a:ln>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spcBef>
                <a:spcPct val="50000"/>
              </a:spcBef>
            </a:pPr>
            <a:r>
              <a:rPr lang="zh-CN" altLang="zh-CN" sz="2800" b="1">
                <a:ea typeface="楷体_GB2312" pitchFamily="49" charset="-122"/>
              </a:rPr>
              <a:t> </a:t>
            </a:r>
            <a:endParaRPr lang="zh-CN" altLang="zh-CN" sz="2800" b="1">
              <a:ea typeface="楷体_GB2312" pitchFamily="49" charset="-122"/>
            </a:endParaRPr>
          </a:p>
          <a:p>
            <a:pPr marL="0" lvl="0" indent="0" eaLnBrk="1" hangingPunct="1">
              <a:spcBef>
                <a:spcPct val="50000"/>
              </a:spcBef>
            </a:pPr>
            <a:r>
              <a:rPr lang="zh-CN" altLang="zh-CN" sz="2800" b="1">
                <a:ea typeface="楷体_GB2312" pitchFamily="49" charset="-122"/>
              </a:rPr>
              <a:t>       </a:t>
            </a:r>
            <a:r>
              <a:rPr sz="3200" b="1">
                <a:ea typeface="楷体_GB2312" pitchFamily="49" charset="-122"/>
              </a:rPr>
              <a:t>图文转换类题要求考生根据</a:t>
            </a:r>
            <a:r>
              <a:rPr sz="3200" b="1">
                <a:solidFill>
                  <a:srgbClr val="FF0000"/>
                </a:solidFill>
                <a:ea typeface="楷体_GB2312" pitchFamily="49" charset="-122"/>
              </a:rPr>
              <a:t>图</a:t>
            </a:r>
            <a:r>
              <a:rPr sz="3200" b="1">
                <a:ea typeface="楷体_GB2312" pitchFamily="49" charset="-122"/>
              </a:rPr>
              <a:t>或</a:t>
            </a:r>
            <a:r>
              <a:rPr sz="3200" b="1">
                <a:solidFill>
                  <a:srgbClr val="FF0000"/>
                </a:solidFill>
                <a:ea typeface="楷体_GB2312" pitchFamily="49" charset="-122"/>
              </a:rPr>
              <a:t>表</a:t>
            </a:r>
            <a:r>
              <a:rPr sz="3200" b="1">
                <a:ea typeface="楷体_GB2312" pitchFamily="49" charset="-122"/>
              </a:rPr>
              <a:t>中的有关内容，分析有关材料，辨别或挖掘某些隐含的信息，对材料进行综合。</a:t>
            </a:r>
            <a:endParaRPr sz="3200" b="1">
              <a:ea typeface="楷体_GB2312" pitchFamily="49" charset="-122"/>
            </a:endParaRPr>
          </a:p>
          <a:p>
            <a:pPr marL="0" lvl="0" indent="0" eaLnBrk="1" hangingPunct="1">
              <a:spcBef>
                <a:spcPct val="50000"/>
              </a:spcBef>
            </a:pPr>
            <a:r>
              <a:rPr sz="3200" b="1">
                <a:ea typeface="楷体_GB2312" pitchFamily="49" charset="-122"/>
              </a:rPr>
              <a:t>       图文转换题，表面看来是“看图说话”，实际上，它综合了“句式变换”、“仿写”、“续写”“压缩语段”等多种题型，是在考查考生综合的语言表达运用能力。</a:t>
            </a:r>
            <a:endParaRPr sz="3200" b="1">
              <a:ea typeface="楷体_GB2312" pitchFamily="49" charset="-122"/>
            </a:endParaRPr>
          </a:p>
        </p:txBody>
      </p:sp>
      <p:pic>
        <p:nvPicPr>
          <p:cNvPr id="8196" name="Picture 5" title=""/>
          <p:cNvPicPr>
            <a:picLocks noChangeAspect="1"/>
          </p:cNvPicPr>
          <p:nvPr/>
        </p:nvPicPr>
        <p:blipFill>
          <a:blip r:embed="rId2"/>
          <a:stretch>
            <a:fillRect/>
          </a:stretch>
        </p:blipFill>
        <p:spPr>
          <a:xfrm>
            <a:off x="7162800" y="5029200"/>
            <a:ext cx="2133600" cy="1809750"/>
          </a:xfrm>
          <a:prstGeom prst="rect">
            <a:avLst/>
          </a:prstGeom>
          <a:noFill/>
          <a:ln>
            <a:noFill/>
            <a:miter lim="800000"/>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blinds(horizontal)">
                                      <p:cBhvr>
                                        <p:cTn id="7" dur="500"/>
                                        <p:tgtEl>
                                          <p:spTgt spid="8194"/>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nodeType="clickEffect">
                                  <p:stCondLst>
                                    <p:cond delay="0"/>
                                  </p:stCondLst>
                                  <p:childTnLst>
                                    <p:set>
                                      <p:cBhvr>
                                        <p:cTn id="11" dur="1" fill="hold">
                                          <p:stCondLst>
                                            <p:cond delay="0"/>
                                          </p:stCondLst>
                                        </p:cTn>
                                        <p:tgtEl>
                                          <p:spTgt spid="8195">
                                            <p:txEl>
                                              <p:pRg st="1" end="1"/>
                                            </p:txEl>
                                          </p:spTgt>
                                        </p:tgtEl>
                                        <p:attrNameLst>
                                          <p:attrName>style.visibility</p:attrName>
                                        </p:attrNameLst>
                                      </p:cBhvr>
                                      <p:to>
                                        <p:strVal val="visible"/>
                                      </p:to>
                                    </p:set>
                                    <p:animEffect transition="in" filter="blinds(horizontal)">
                                      <p:cBhvr>
                                        <p:cTn id="12" dur="500"/>
                                        <p:tgtEl>
                                          <p:spTgt spid="8195">
                                            <p:txEl>
                                              <p:pRg st="1" end="1"/>
                                            </p:txEl>
                                          </p:spTgt>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10" dur="500" fill="hold" nodeType="clickEffect">
                                  <p:stCondLst>
                                    <p:cond delay="0"/>
                                  </p:stCondLst>
                                  <p:childTnLst>
                                    <p:set>
                                      <p:cBhvr>
                                        <p:cTn id="16" dur="1" fill="hold">
                                          <p:stCondLst>
                                            <p:cond delay="0"/>
                                          </p:stCondLst>
                                        </p:cTn>
                                        <p:tgtEl>
                                          <p:spTgt spid="8195">
                                            <p:txEl>
                                              <p:pRg st="2" end="2"/>
                                            </p:txEl>
                                          </p:spTgt>
                                        </p:tgtEl>
                                        <p:attrNameLst>
                                          <p:attrName>style.visibility</p:attrName>
                                        </p:attrNameLst>
                                      </p:cBhvr>
                                      <p:to>
                                        <p:strVal val="visible"/>
                                      </p:to>
                                    </p:set>
                                    <p:animEffect transition="in" filter="blinds(horizontal)">
                                      <p:cBhvr>
                                        <p:cTn id="17" dur="500"/>
                                        <p:tgtEl>
                                          <p:spTgt spid="81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9218" name="Rectangle 4" title=""/>
          <p:cNvSpPr/>
          <p:nvPr/>
        </p:nvSpPr>
        <p:spPr>
          <a:xfrm>
            <a:off x="31750" y="76200"/>
            <a:ext cx="2940050" cy="914400"/>
          </a:xfrm>
          <a:prstGeom prst="rect">
            <a:avLst/>
          </a:prstGeom>
          <a:solidFill>
            <a:srgbClr val="CC99FF"/>
          </a:solidFill>
          <a:ln>
            <a:noFill/>
            <a:miter lim="800000"/>
          </a:ln>
        </p:spPr>
        <p:txBody>
          <a:bodyPr wrap="none" anchor="ctr" anchorCtr="0">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r>
              <a:rPr sz="5400" b="1">
                <a:ea typeface="楷体_GB2312" pitchFamily="49" charset="-122"/>
              </a:rPr>
              <a:t>考查形式</a:t>
            </a:r>
            <a:endParaRPr sz="5400" b="1">
              <a:ea typeface="楷体_GB2312" pitchFamily="49" charset="-122"/>
            </a:endParaRPr>
          </a:p>
        </p:txBody>
      </p:sp>
      <p:sp>
        <p:nvSpPr>
          <p:cNvPr id="9219" name="Rectangle 7" title=""/>
          <p:cNvSpPr/>
          <p:nvPr/>
        </p:nvSpPr>
        <p:spPr>
          <a:xfrm>
            <a:off x="152400" y="1155700"/>
            <a:ext cx="8686800" cy="2530475"/>
          </a:xfrm>
          <a:prstGeom prst="rect">
            <a:avLst/>
          </a:prstGeom>
          <a:noFill/>
          <a:ln>
            <a:noFill/>
            <a:miter lim="800000"/>
          </a:ln>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r>
              <a:rPr sz="4000" b="1">
                <a:latin typeface="楷体_GB2312" pitchFamily="49" charset="-122"/>
                <a:ea typeface="楷体_GB2312" pitchFamily="49" charset="-122"/>
              </a:rPr>
              <a:t>（一）从所供材料角度分为两种：</a:t>
            </a:r>
            <a:endParaRPr sz="4000" b="1">
              <a:latin typeface="楷体_GB2312" pitchFamily="49" charset="-122"/>
              <a:ea typeface="楷体_GB2312" pitchFamily="49" charset="-122"/>
            </a:endParaRPr>
          </a:p>
          <a:p>
            <a:pPr marL="0" lvl="0" indent="0" eaLnBrk="1" hangingPunct="1"/>
            <a:r>
              <a:rPr lang="zh-CN" altLang="zh-CN" sz="4000" b="1">
                <a:latin typeface="楷体_GB2312" pitchFamily="49" charset="-122"/>
                <a:ea typeface="楷体_GB2312" pitchFamily="49" charset="-122"/>
              </a:rPr>
              <a:t>1、</a:t>
            </a:r>
            <a:r>
              <a:rPr sz="4000" b="1">
                <a:solidFill>
                  <a:srgbClr val="FF0000"/>
                </a:solidFill>
                <a:ea typeface="楷体_GB2312" pitchFamily="49" charset="-122"/>
              </a:rPr>
              <a:t>图</a:t>
            </a:r>
            <a:r>
              <a:rPr sz="4000" b="1">
                <a:ea typeface="楷体_GB2312" pitchFamily="49" charset="-122"/>
              </a:rPr>
              <a:t>（徽标类和漫画类）文转换</a:t>
            </a:r>
            <a:endParaRPr sz="4000" b="1">
              <a:ea typeface="楷体_GB2312" pitchFamily="49" charset="-122"/>
            </a:endParaRPr>
          </a:p>
          <a:p>
            <a:pPr marL="0" lvl="0" indent="0" eaLnBrk="1" hangingPunct="1"/>
            <a:r>
              <a:rPr lang="zh-CN" altLang="zh-CN" sz="4000" b="1">
                <a:latin typeface="楷体_GB2312" pitchFamily="49" charset="-122"/>
                <a:ea typeface="楷体_GB2312" pitchFamily="49" charset="-122"/>
              </a:rPr>
              <a:t>2、</a:t>
            </a:r>
            <a:r>
              <a:rPr sz="4000" b="1">
                <a:solidFill>
                  <a:srgbClr val="FF0000"/>
                </a:solidFill>
                <a:latin typeface="楷体_GB2312" pitchFamily="49" charset="-122"/>
                <a:ea typeface="楷体_GB2312" pitchFamily="49" charset="-122"/>
              </a:rPr>
              <a:t>表</a:t>
            </a:r>
            <a:r>
              <a:rPr sz="4000" b="1">
                <a:latin typeface="楷体_GB2312" pitchFamily="49" charset="-122"/>
                <a:ea typeface="楷体_GB2312" pitchFamily="49" charset="-122"/>
              </a:rPr>
              <a:t>（格）文（字）转换 </a:t>
            </a:r>
            <a:br>
              <a:rPr sz="4000" b="1">
                <a:latin typeface="楷体_GB2312" pitchFamily="49" charset="-122"/>
                <a:ea typeface="楷体_GB2312" pitchFamily="49" charset="-122"/>
              </a:rPr>
            </a:br>
            <a:endParaRPr sz="4000" b="1">
              <a:latin typeface="楷体_GB2312" pitchFamily="49" charset="-122"/>
              <a:ea typeface="楷体_GB2312" pitchFamily="49" charset="-122"/>
            </a:endParaRPr>
          </a:p>
        </p:txBody>
      </p:sp>
      <p:sp>
        <p:nvSpPr>
          <p:cNvPr id="9220" name="Rectangle 6" title=""/>
          <p:cNvSpPr/>
          <p:nvPr/>
        </p:nvSpPr>
        <p:spPr>
          <a:xfrm>
            <a:off x="228600" y="3500438"/>
            <a:ext cx="8229600" cy="1920875"/>
          </a:xfrm>
          <a:prstGeom prst="rect">
            <a:avLst/>
          </a:prstGeom>
          <a:noFill/>
          <a:ln>
            <a:noFill/>
            <a:miter lim="800000"/>
          </a:ln>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r>
              <a:rPr lang="zh-CN" altLang="en-US" sz="4000" b="1">
                <a:latin typeface="楷体_GB2312" pitchFamily="49" charset="-122"/>
                <a:ea typeface="楷体_GB2312" pitchFamily="49" charset="-122"/>
              </a:rPr>
              <a:t>（二）从表达角度分为两种：</a:t>
            </a:r>
            <a:endParaRPr lang="zh-CN" altLang="en-US" sz="4000">
              <a:latin typeface="楷体_GB2312" pitchFamily="49" charset="-122"/>
              <a:ea typeface="楷体_GB2312" pitchFamily="49" charset="-122"/>
            </a:endParaRPr>
          </a:p>
          <a:p>
            <a:pPr marL="0" lvl="0" indent="0" eaLnBrk="1" hangingPunct="1"/>
            <a:r>
              <a:rPr lang="zh-CN" altLang="en-US" sz="4000" b="1">
                <a:latin typeface="楷体_GB2312" pitchFamily="49" charset="-122"/>
                <a:ea typeface="楷体_GB2312" pitchFamily="49" charset="-122"/>
              </a:rPr>
              <a:t>1、描述表述</a:t>
            </a:r>
            <a:r>
              <a:rPr lang="zh-CN" altLang="en-US" sz="4000" b="1">
                <a:solidFill>
                  <a:srgbClr val="FF0000"/>
                </a:solidFill>
                <a:latin typeface="楷体_GB2312" pitchFamily="49" charset="-122"/>
                <a:ea typeface="楷体_GB2312" pitchFamily="49" charset="-122"/>
              </a:rPr>
              <a:t>图</a:t>
            </a:r>
            <a:r>
              <a:rPr lang="zh-CN" altLang="en-US" sz="4000" b="1">
                <a:solidFill>
                  <a:srgbClr val="00B050"/>
                </a:solidFill>
                <a:latin typeface="楷体_GB2312" pitchFamily="49" charset="-122"/>
                <a:ea typeface="楷体_GB2312" pitchFamily="49" charset="-122"/>
              </a:rPr>
              <a:t>表</a:t>
            </a:r>
            <a:r>
              <a:rPr lang="zh-CN" altLang="en-US" sz="4000" b="1">
                <a:latin typeface="楷体_GB2312" pitchFamily="49" charset="-122"/>
                <a:ea typeface="楷体_GB2312" pitchFamily="49" charset="-122"/>
              </a:rPr>
              <a:t>内容</a:t>
            </a:r>
            <a:br>
              <a:rPr lang="zh-CN" altLang="en-US" sz="4000" b="1">
                <a:latin typeface="楷体_GB2312" pitchFamily="49" charset="-122"/>
                <a:ea typeface="楷体_GB2312" pitchFamily="49" charset="-122"/>
              </a:rPr>
            </a:br>
            <a:r>
              <a:rPr lang="zh-CN" altLang="en-US" sz="4000" b="1">
                <a:latin typeface="楷体_GB2312" pitchFamily="49" charset="-122"/>
                <a:ea typeface="楷体_GB2312" pitchFamily="49" charset="-122"/>
              </a:rPr>
              <a:t>2、对</a:t>
            </a:r>
            <a:r>
              <a:rPr lang="zh-CN" altLang="en-US" sz="4000" b="1">
                <a:solidFill>
                  <a:srgbClr val="FF0000"/>
                </a:solidFill>
                <a:latin typeface="楷体_GB2312" pitchFamily="49" charset="-122"/>
                <a:ea typeface="楷体_GB2312" pitchFamily="49" charset="-122"/>
              </a:rPr>
              <a:t>图</a:t>
            </a:r>
            <a:r>
              <a:rPr lang="zh-CN" altLang="en-US" sz="4000" b="1">
                <a:solidFill>
                  <a:srgbClr val="00B050"/>
                </a:solidFill>
                <a:latin typeface="楷体_GB2312" pitchFamily="49" charset="-122"/>
                <a:ea typeface="楷体_GB2312" pitchFamily="49" charset="-122"/>
              </a:rPr>
              <a:t>表</a:t>
            </a:r>
            <a:r>
              <a:rPr lang="zh-CN" altLang="en-US" sz="4000" b="1">
                <a:latin typeface="楷体_GB2312" pitchFamily="49" charset="-122"/>
                <a:ea typeface="楷体_GB2312" pitchFamily="49" charset="-122"/>
              </a:rPr>
              <a:t>信息推断总结</a:t>
            </a:r>
            <a:endParaRPr lang="zh-CN" altLang="en-US" sz="4000" b="1">
              <a:latin typeface="楷体_GB2312" pitchFamily="49" charset="-122"/>
              <a:ea typeface="楷体_GB2312" pitchFamily="49" charset="-122"/>
            </a:endParaRPr>
          </a:p>
        </p:txBody>
      </p:sp>
      <p:pic>
        <p:nvPicPr>
          <p:cNvPr id="9221" name="Picture 5" title=""/>
          <p:cNvPicPr>
            <a:picLocks noChangeAspect="1"/>
          </p:cNvPicPr>
          <p:nvPr/>
        </p:nvPicPr>
        <p:blipFill>
          <a:blip r:embed="rId2"/>
          <a:stretch>
            <a:fillRect/>
          </a:stretch>
        </p:blipFill>
        <p:spPr>
          <a:xfrm>
            <a:off x="7467600" y="4552950"/>
            <a:ext cx="1828800" cy="2286000"/>
          </a:xfrm>
          <a:prstGeom prst="rect">
            <a:avLst/>
          </a:prstGeom>
          <a:noFill/>
          <a:ln>
            <a:noFill/>
            <a:miter lim="800000"/>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 presetClass="entr" presetSubtype="16" dur="500" fill="hold" grpId="0" nodeType="clickEffect">
                                  <p:stCondLst>
                                    <p:cond delay="0"/>
                                  </p:stCondLst>
                                  <p:childTnLst>
                                    <p:set>
                                      <p:cBhvr>
                                        <p:cTn id="6" dur="1" fill="hold">
                                          <p:stCondLst>
                                            <p:cond delay="0"/>
                                          </p:stCondLst>
                                        </p:cTn>
                                        <p:tgtEl>
                                          <p:spTgt spid="9219"/>
                                        </p:tgtEl>
                                        <p:attrNameLst>
                                          <p:attrName>style.visibility</p:attrName>
                                        </p:attrNameLst>
                                      </p:cBhvr>
                                      <p:to>
                                        <p:strVal val="visible"/>
                                      </p:to>
                                    </p:set>
                                    <p:animEffect transition="in" filter="box(in)">
                                      <p:cBhvr>
                                        <p:cTn id="7" dur="500"/>
                                        <p:tgtEl>
                                          <p:spTgt spid="9219"/>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4" presetClass="entr" presetSubtype="16" dur="500" fill="hold" grpId="0" nodeType="clickEffect">
                                  <p:stCondLst>
                                    <p:cond delay="0"/>
                                  </p:stCondLst>
                                  <p:childTnLst>
                                    <p:set>
                                      <p:cBhvr>
                                        <p:cTn id="11" dur="1" fill="hold">
                                          <p:stCondLst>
                                            <p:cond delay="0"/>
                                          </p:stCondLst>
                                        </p:cTn>
                                        <p:tgtEl>
                                          <p:spTgt spid="9220"/>
                                        </p:tgtEl>
                                        <p:attrNameLst>
                                          <p:attrName>style.visibility</p:attrName>
                                        </p:attrNameLst>
                                      </p:cBhvr>
                                      <p:to>
                                        <p:strVal val="visible"/>
                                      </p:to>
                                    </p:set>
                                    <p:animEffect transition="in" filter="box(in)">
                                      <p:cBhvr>
                                        <p:cTn id="12" dur="500"/>
                                        <p:tgtEl>
                                          <p:spTgt spid="9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p:bldP spid="9220" grpId="0"/>
    </p:bld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10242" name="Rectangle 4" title=""/>
          <p:cNvSpPr/>
          <p:nvPr/>
        </p:nvSpPr>
        <p:spPr>
          <a:xfrm>
            <a:off x="31750" y="76200"/>
            <a:ext cx="2954338" cy="923925"/>
          </a:xfrm>
          <a:prstGeom prst="rect">
            <a:avLst/>
          </a:prstGeom>
          <a:solidFill>
            <a:srgbClr val="CC99FF"/>
          </a:solidFill>
          <a:ln>
            <a:noFill/>
            <a:miter lim="800000"/>
          </a:ln>
        </p:spPr>
        <p:txBody>
          <a:bodyPr wrap="none" anchor="ctr" anchorCtr="0">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r>
              <a:rPr lang="zh-CN" altLang="en-US" sz="5400" b="1">
                <a:ea typeface="楷体_GB2312" pitchFamily="49" charset="-122"/>
              </a:rPr>
              <a:t>高考题型</a:t>
            </a:r>
            <a:endParaRPr lang="zh-CN" altLang="en-US" sz="5400" b="1">
              <a:ea typeface="楷体_GB2312" pitchFamily="49" charset="-122"/>
            </a:endParaRPr>
          </a:p>
        </p:txBody>
      </p:sp>
      <p:sp>
        <p:nvSpPr>
          <p:cNvPr id="10243" name="矩形 3" title=""/>
          <p:cNvSpPr/>
          <p:nvPr/>
        </p:nvSpPr>
        <p:spPr>
          <a:xfrm>
            <a:off x="3962400" y="2514600"/>
            <a:ext cx="1570038" cy="646113"/>
          </a:xfrm>
          <a:prstGeom prst="rect">
            <a:avLst/>
          </a:prstGeom>
          <a:noFill/>
          <a:ln>
            <a:noFill/>
            <a:miter lim="800000"/>
          </a:ln>
        </p:spPr>
        <p:txBody>
          <a:bodyPr wrap="non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r>
              <a:rPr sz="3600" b="1">
                <a:latin typeface="黑体" pitchFamily="49" charset="-122"/>
                <a:ea typeface="黑体" pitchFamily="49" charset="-122"/>
              </a:rPr>
              <a:t>漫画类</a:t>
            </a:r>
            <a:endParaRPr lang="zh-CN" altLang="en-US" sz="3600">
              <a:latin typeface="黑体" pitchFamily="49" charset="-122"/>
              <a:ea typeface="黑体" pitchFamily="49" charset="-122"/>
            </a:endParaRPr>
          </a:p>
        </p:txBody>
      </p:sp>
      <p:sp>
        <p:nvSpPr>
          <p:cNvPr id="10244" name="矩形 4" title=""/>
          <p:cNvSpPr/>
          <p:nvPr/>
        </p:nvSpPr>
        <p:spPr>
          <a:xfrm>
            <a:off x="3657600" y="4343400"/>
            <a:ext cx="4818063" cy="646113"/>
          </a:xfrm>
          <a:prstGeom prst="rect">
            <a:avLst/>
          </a:prstGeom>
          <a:noFill/>
          <a:ln>
            <a:noFill/>
            <a:miter lim="800000"/>
          </a:ln>
        </p:spPr>
        <p:txBody>
          <a:bodyPr wrap="non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r>
              <a:rPr sz="3600" b="1">
                <a:solidFill>
                  <a:srgbClr val="FF0000"/>
                </a:solidFill>
                <a:latin typeface="黑体" pitchFamily="49" charset="-122"/>
                <a:ea typeface="黑体" pitchFamily="49" charset="-122"/>
              </a:rPr>
              <a:t>表</a:t>
            </a:r>
            <a:r>
              <a:rPr sz="3600" b="1">
                <a:latin typeface="黑体" pitchFamily="49" charset="-122"/>
                <a:ea typeface="黑体" pitchFamily="49" charset="-122"/>
              </a:rPr>
              <a:t>（格）文（字）转换</a:t>
            </a:r>
            <a:endParaRPr lang="zh-CN" altLang="en-US" sz="3600">
              <a:latin typeface="黑体" pitchFamily="49" charset="-122"/>
              <a:ea typeface="黑体" pitchFamily="49" charset="-122"/>
            </a:endParaRPr>
          </a:p>
        </p:txBody>
      </p:sp>
      <p:sp>
        <p:nvSpPr>
          <p:cNvPr id="10245" name="矩形 5" title=""/>
          <p:cNvSpPr/>
          <p:nvPr/>
        </p:nvSpPr>
        <p:spPr>
          <a:xfrm>
            <a:off x="3886200" y="1295400"/>
            <a:ext cx="1570038" cy="646113"/>
          </a:xfrm>
          <a:prstGeom prst="rect">
            <a:avLst/>
          </a:prstGeom>
          <a:noFill/>
          <a:ln>
            <a:noFill/>
            <a:miter lim="800000"/>
          </a:ln>
        </p:spPr>
        <p:txBody>
          <a:bodyPr wrap="non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r>
              <a:rPr sz="3600" b="1">
                <a:latin typeface="黑体" pitchFamily="49" charset="-122"/>
                <a:ea typeface="黑体" pitchFamily="49" charset="-122"/>
              </a:rPr>
              <a:t>徽标类</a:t>
            </a:r>
            <a:endParaRPr lang="zh-CN" altLang="en-US" sz="3600">
              <a:latin typeface="黑体" pitchFamily="49" charset="-122"/>
              <a:ea typeface="黑体" pitchFamily="49" charset="-122"/>
            </a:endParaRPr>
          </a:p>
        </p:txBody>
      </p:sp>
      <p:sp>
        <p:nvSpPr>
          <p:cNvPr id="10246" name="左大括号 6" title=""/>
          <p:cNvSpPr/>
          <p:nvPr/>
        </p:nvSpPr>
        <p:spPr>
          <a:xfrm>
            <a:off x="3276600" y="1447800"/>
            <a:ext cx="304800" cy="1524000"/>
          </a:xfrm>
          <a:prstGeom prst="leftBrace">
            <a:avLst>
              <a:gd name="adj1" fmla="val 8333"/>
              <a:gd name="adj2" fmla="val 50000"/>
            </a:avLst>
          </a:prstGeom>
          <a:noFill/>
          <a:ln>
            <a:solidFill>
              <a:schemeClr val="tx1"/>
            </a:solidFill>
            <a:round/>
          </a:ln>
        </p:spPr>
        <p:txBody>
          <a:bodyPr anchor="ctr" anchorCtr="0"/>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algn="ctr" eaLnBrk="1" hangingPunct="0"/>
            <a:endParaRPr lang="zh-CN" altLang="en-US">
              <a:latin typeface="Calibri" pitchFamily="34" charset="0"/>
            </a:endParaRPr>
          </a:p>
        </p:txBody>
      </p:sp>
      <p:sp>
        <p:nvSpPr>
          <p:cNvPr id="10247" name="矩形 7" title=""/>
          <p:cNvSpPr/>
          <p:nvPr/>
        </p:nvSpPr>
        <p:spPr>
          <a:xfrm>
            <a:off x="304800" y="1981200"/>
            <a:ext cx="2963863" cy="646113"/>
          </a:xfrm>
          <a:prstGeom prst="rect">
            <a:avLst/>
          </a:prstGeom>
          <a:noFill/>
          <a:ln>
            <a:noFill/>
            <a:miter lim="800000"/>
          </a:ln>
        </p:spPr>
        <p:txBody>
          <a:bodyPr wrap="non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r>
              <a:rPr lang="zh-CN" altLang="en-US" sz="3600" b="1">
                <a:latin typeface="黑体" pitchFamily="49" charset="-122"/>
                <a:ea typeface="黑体" pitchFamily="49" charset="-122"/>
              </a:rPr>
              <a:t>一、</a:t>
            </a:r>
            <a:r>
              <a:rPr sz="3600" b="1">
                <a:solidFill>
                  <a:srgbClr val="FF0000"/>
                </a:solidFill>
                <a:latin typeface="黑体" pitchFamily="49" charset="-122"/>
                <a:ea typeface="黑体" pitchFamily="49" charset="-122"/>
              </a:rPr>
              <a:t>图</a:t>
            </a:r>
            <a:r>
              <a:rPr sz="3600" b="1">
                <a:latin typeface="黑体" pitchFamily="49" charset="-122"/>
                <a:ea typeface="黑体" pitchFamily="49" charset="-122"/>
              </a:rPr>
              <a:t>文转换</a:t>
            </a:r>
            <a:endParaRPr sz="3600" b="1">
              <a:latin typeface="黑体" pitchFamily="49" charset="-122"/>
              <a:ea typeface="黑体" pitchFamily="49" charset="-122"/>
            </a:endParaRPr>
          </a:p>
        </p:txBody>
      </p:sp>
      <p:sp>
        <p:nvSpPr>
          <p:cNvPr id="10248" name="矩形 8" title=""/>
          <p:cNvSpPr/>
          <p:nvPr/>
        </p:nvSpPr>
        <p:spPr>
          <a:xfrm>
            <a:off x="304800" y="4267200"/>
            <a:ext cx="3197225" cy="646113"/>
          </a:xfrm>
          <a:prstGeom prst="rect">
            <a:avLst/>
          </a:prstGeom>
          <a:noFill/>
          <a:ln>
            <a:noFill/>
            <a:miter lim="800000"/>
          </a:ln>
        </p:spPr>
        <p:txBody>
          <a:bodyPr wrap="non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r>
              <a:rPr lang="zh-CN" altLang="en-US" sz="3600" b="1">
                <a:latin typeface="黑体" pitchFamily="49" charset="-122"/>
                <a:ea typeface="黑体" pitchFamily="49" charset="-122"/>
              </a:rPr>
              <a:t>二、</a:t>
            </a:r>
            <a:r>
              <a:rPr sz="3600" b="1">
                <a:solidFill>
                  <a:srgbClr val="FF0000"/>
                </a:solidFill>
                <a:latin typeface="黑体" pitchFamily="49" charset="-122"/>
                <a:ea typeface="黑体" pitchFamily="49" charset="-122"/>
              </a:rPr>
              <a:t>表</a:t>
            </a:r>
            <a:r>
              <a:rPr sz="3600" b="1">
                <a:latin typeface="黑体" pitchFamily="49" charset="-122"/>
                <a:ea typeface="黑体" pitchFamily="49" charset="-122"/>
              </a:rPr>
              <a:t>文转换 </a:t>
            </a:r>
            <a:endParaRPr lang="zh-CN" altLang="en-US" sz="3600">
              <a:latin typeface="黑体" pitchFamily="49" charset="-122"/>
              <a:ea typeface="黑体"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blinds(horizontal)">
                                      <p:cBhvr>
                                        <p:cTn id="7" dur="500"/>
                                        <p:tgtEl>
                                          <p:spTgt spid="10242"/>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grpId="0" nodeType="clickEffect">
                                  <p:stCondLst>
                                    <p:cond delay="0"/>
                                  </p:stCondLst>
                                  <p:childTnLst>
                                    <p:set>
                                      <p:cBhvr>
                                        <p:cTn id="11" dur="1" fill="hold">
                                          <p:stCondLst>
                                            <p:cond delay="0"/>
                                          </p:stCondLst>
                                        </p:cTn>
                                        <p:tgtEl>
                                          <p:spTgt spid="10247"/>
                                        </p:tgtEl>
                                        <p:attrNameLst>
                                          <p:attrName>style.visibility</p:attrName>
                                        </p:attrNameLst>
                                      </p:cBhvr>
                                      <p:to>
                                        <p:strVal val="visible"/>
                                      </p:to>
                                    </p:set>
                                    <p:animEffect transition="in" filter="blinds(horizontal)">
                                      <p:cBhvr>
                                        <p:cTn id="12" dur="500"/>
                                        <p:tgtEl>
                                          <p:spTgt spid="10247"/>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10" dur="500" fill="hold" grpId="0" nodeType="clickEffect">
                                  <p:stCondLst>
                                    <p:cond delay="0"/>
                                  </p:stCondLst>
                                  <p:childTnLst>
                                    <p:set>
                                      <p:cBhvr>
                                        <p:cTn id="16" dur="1" fill="hold">
                                          <p:stCondLst>
                                            <p:cond delay="0"/>
                                          </p:stCondLst>
                                        </p:cTn>
                                        <p:tgtEl>
                                          <p:spTgt spid="10248"/>
                                        </p:tgtEl>
                                        <p:attrNameLst>
                                          <p:attrName>style.visibility</p:attrName>
                                        </p:attrNameLst>
                                      </p:cBhvr>
                                      <p:to>
                                        <p:strVal val="visible"/>
                                      </p:to>
                                    </p:set>
                                    <p:animEffect transition="in" filter="blinds(horizontal)">
                                      <p:cBhvr>
                                        <p:cTn id="17" dur="500"/>
                                        <p:tgtEl>
                                          <p:spTgt spid="10248"/>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3" presetClass="entr" presetSubtype="10" dur="500" fill="hold" grpId="0" nodeType="clickEffect">
                                  <p:stCondLst>
                                    <p:cond delay="0"/>
                                  </p:stCondLst>
                                  <p:childTnLst>
                                    <p:set>
                                      <p:cBhvr>
                                        <p:cTn id="21" dur="1" fill="hold">
                                          <p:stCondLst>
                                            <p:cond delay="0"/>
                                          </p:stCondLst>
                                        </p:cTn>
                                        <p:tgtEl>
                                          <p:spTgt spid="10246"/>
                                        </p:tgtEl>
                                        <p:attrNameLst>
                                          <p:attrName>style.visibility</p:attrName>
                                        </p:attrNameLst>
                                      </p:cBhvr>
                                      <p:to>
                                        <p:strVal val="visible"/>
                                      </p:to>
                                    </p:set>
                                    <p:animEffect transition="in" filter="blinds(horizontal)">
                                      <p:cBhvr>
                                        <p:cTn id="22" dur="500"/>
                                        <p:tgtEl>
                                          <p:spTgt spid="10246"/>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3" presetClass="entr" presetSubtype="10" dur="500" fill="hold" grpId="0" nodeType="clickEffect">
                                  <p:stCondLst>
                                    <p:cond delay="0"/>
                                  </p:stCondLst>
                                  <p:childTnLst>
                                    <p:set>
                                      <p:cBhvr>
                                        <p:cTn id="26" dur="1" fill="hold">
                                          <p:stCondLst>
                                            <p:cond delay="0"/>
                                          </p:stCondLst>
                                        </p:cTn>
                                        <p:tgtEl>
                                          <p:spTgt spid="10245"/>
                                        </p:tgtEl>
                                        <p:attrNameLst>
                                          <p:attrName>style.visibility</p:attrName>
                                        </p:attrNameLst>
                                      </p:cBhvr>
                                      <p:to>
                                        <p:strVal val="visible"/>
                                      </p:to>
                                    </p:set>
                                    <p:animEffect transition="in" filter="blinds(horizontal)">
                                      <p:cBhvr>
                                        <p:cTn id="27" dur="500"/>
                                        <p:tgtEl>
                                          <p:spTgt spid="10245"/>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3" presetClass="entr" presetSubtype="10" dur="500" fill="hold" grpId="0" nodeType="clickEffect">
                                  <p:stCondLst>
                                    <p:cond delay="0"/>
                                  </p:stCondLst>
                                  <p:childTnLst>
                                    <p:set>
                                      <p:cBhvr>
                                        <p:cTn id="31" dur="1" fill="hold">
                                          <p:stCondLst>
                                            <p:cond delay="0"/>
                                          </p:stCondLst>
                                        </p:cTn>
                                        <p:tgtEl>
                                          <p:spTgt spid="10243"/>
                                        </p:tgtEl>
                                        <p:attrNameLst>
                                          <p:attrName>style.visibility</p:attrName>
                                        </p:attrNameLst>
                                      </p:cBhvr>
                                      <p:to>
                                        <p:strVal val="visible"/>
                                      </p:to>
                                    </p:set>
                                    <p:animEffect transition="in" filter="blinds(horizontal)">
                                      <p:cBhvr>
                                        <p:cTn id="32" dur="500"/>
                                        <p:tgtEl>
                                          <p:spTgt spid="10243"/>
                                        </p:tgtEl>
                                      </p:cBhvr>
                                    </p:animEffect>
                                  </p:childTnLst>
                                </p:cTn>
                              </p:par>
                            </p:childTnLst>
                          </p:cTn>
                        </p:par>
                      </p:childTnLst>
                    </p:cTn>
                  </p:par>
                  <p:par>
                    <p:cTn id="33" fill="hold" nodeType="clickPar">
                      <p:stCondLst>
                        <p:cond delay="indefinite"/>
                      </p:stCondLst>
                      <p:childTnLst>
                        <p:par>
                          <p:cTn id="34" fill="hold">
                            <p:stCondLst>
                              <p:cond delay="0"/>
                            </p:stCondLst>
                            <p:childTnLst>
                              <p:par>
                                <p:cTn id="35" presetID="3" presetClass="entr" presetSubtype="10" dur="500" fill="hold" grpId="0" nodeType="clickEffect">
                                  <p:stCondLst>
                                    <p:cond delay="0"/>
                                  </p:stCondLst>
                                  <p:childTnLst>
                                    <p:set>
                                      <p:cBhvr>
                                        <p:cTn id="36" dur="1" fill="hold">
                                          <p:stCondLst>
                                            <p:cond delay="0"/>
                                          </p:stCondLst>
                                        </p:cTn>
                                        <p:tgtEl>
                                          <p:spTgt spid="10244"/>
                                        </p:tgtEl>
                                        <p:attrNameLst>
                                          <p:attrName>style.visibility</p:attrName>
                                        </p:attrNameLst>
                                      </p:cBhvr>
                                      <p:to>
                                        <p:strVal val="visible"/>
                                      </p:to>
                                    </p:set>
                                    <p:animEffect transition="in" filter="blinds(horizontal)">
                                      <p:cBhvr>
                                        <p:cTn id="37" dur="500"/>
                                        <p:tgtEl>
                                          <p:spTgt spid="10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P spid="10244" grpId="0"/>
      <p:bldP spid="10245" grpId="0"/>
      <p:bldP spid="10246" grpId="0"/>
      <p:bldP spid="10247" grpId="0"/>
      <p:bldP spid="10248" grpId="0"/>
    </p:bld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pic>
        <p:nvPicPr>
          <p:cNvPr id="11266" name="Picture 4" title=""/>
          <p:cNvPicPr>
            <a:picLocks noChangeAspect="1"/>
          </p:cNvPicPr>
          <p:nvPr/>
        </p:nvPicPr>
        <p:blipFill>
          <a:blip r:embed="rId2"/>
          <a:stretch>
            <a:fillRect/>
          </a:stretch>
        </p:blipFill>
        <p:spPr>
          <a:xfrm>
            <a:off x="0" y="0"/>
            <a:ext cx="9144000" cy="6858000"/>
          </a:xfrm>
          <a:prstGeom prst="rect">
            <a:avLst/>
          </a:prstGeom>
          <a:noFill/>
          <a:ln>
            <a:noFill/>
            <a:miter lim="800000"/>
          </a:ln>
        </p:spPr>
      </p:pic>
      <p:sp>
        <p:nvSpPr>
          <p:cNvPr id="11267" name="Text Box 4" title=""/>
          <p:cNvSpPr txBox="1"/>
          <p:nvPr/>
        </p:nvSpPr>
        <p:spPr>
          <a:xfrm>
            <a:off x="914400" y="2209800"/>
            <a:ext cx="7543800" cy="762000"/>
          </a:xfrm>
          <a:prstGeom prst="rect">
            <a:avLst/>
          </a:prstGeom>
          <a:noFill/>
          <a:ln>
            <a:noFill/>
            <a:miter lim="800000"/>
          </a:ln>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spcBef>
                <a:spcPct val="50000"/>
              </a:spcBef>
            </a:pPr>
            <a:r>
              <a:rPr lang="zh-CN" altLang="en-US" sz="4400" b="1">
                <a:latin typeface="楷体_GB2312" pitchFamily="49" charset="-122"/>
                <a:ea typeface="楷体_GB2312" pitchFamily="49" charset="-122"/>
              </a:rPr>
              <a:t>一、徽标类图文转换</a:t>
            </a:r>
            <a:endParaRPr lang="zh-CN" altLang="en-US" sz="4400" b="1">
              <a:latin typeface="楷体_GB2312" pitchFamily="49" charset="-122"/>
              <a:ea typeface="楷体_GB2312" pitchFamily="49" charset="-122"/>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12290" name="Rectangle 3" title=""/>
          <p:cNvSpPr>
            <a:spLocks noGrp="1" noChangeArrowheads="1"/>
          </p:cNvSpPr>
          <p:nvPr>
            <p:ph idx="1"/>
          </p:nvPr>
        </p:nvSpPr>
        <p:spPr>
          <a:xfrm>
            <a:off x="-228600" y="0"/>
            <a:ext cx="5562600" cy="4005263"/>
          </a:xfrm>
          <a:prstGeom prst="rect">
            <a:avLst/>
          </a:prstGeom>
        </p:spPr>
        <p:txBody>
          <a:bodyPr vert="horz" wrap="square" lIns="91440" tIns="45720" rIns="91440" bIns="45720" numCol="1" rtlCol="0" anchor="t" anchorCtr="0" compatLnSpc="1">
            <a:prstTxWarp prst="textNoShape">
              <a:avLst/>
            </a:prstTxWarp>
            <a:normAutofit lnSpcReduction="10000"/>
          </a:bodyPr>
          <a:lstStyle>
            <a:lvl1pPr marL="342900" indent="-342900" algn="l" defTabSz="914400" rtl="0" eaLnBrk="0" fontAlgn="base" hangingPunct="0">
              <a:lnSpc>
                <a:spcPct val="100000"/>
              </a:lnSpc>
              <a:spcBef>
                <a:spcPct val="20000"/>
              </a:spcBef>
              <a:spcAft>
                <a:spcPct val="0"/>
              </a:spcAft>
              <a:buClrTx/>
              <a:buSzTx/>
              <a:buFont typeface="Arial"/>
              <a:buChar char="•"/>
              <a:defRPr kumimoji="0" lang="zh-CN" altLang="en-US" sz="3200" b="0" i="0" u="none" kern="1200" baseline="0">
                <a:solidFill>
                  <a:schemeClr val="tx1"/>
                </a:solidFill>
                <a:effectLst/>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a:buChar char="–"/>
              <a:defRPr kumimoji="0" lang="zh-CN" altLang="en-US" sz="2800" b="0" i="0" u="none" kern="1200" baseline="0">
                <a:solidFill>
                  <a:schemeClr val="tx1"/>
                </a:solidFill>
                <a:effectLst/>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a:buChar char="•"/>
              <a:defRPr kumimoji="0" lang="zh-CN" altLang="en-US" sz="2400" b="0" i="0" u="none" kern="1200" baseline="0">
                <a:solidFill>
                  <a:schemeClr val="tx1"/>
                </a:solidFill>
                <a:effectLst/>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a:buChar char="–"/>
              <a:defRPr kumimoji="0" lang="zh-CN" altLang="en-US" sz="2000" b="0" i="0" u="none" kern="1200" baseline="0">
                <a:solidFill>
                  <a:schemeClr val="tx1"/>
                </a:solidFill>
                <a:effectLst/>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a:buChar char="»"/>
              <a:defRPr kumimoji="0" lang="zh-CN" altLang="en-US" sz="2000" b="0" i="0" u="none" kern="1200" baseline="0">
                <a:solidFill>
                  <a:schemeClr val="tx1"/>
                </a:solidFill>
                <a:effectLst/>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342900" lvl="0" indent="-342900" eaLnBrk="1" hangingPunct="0">
              <a:lnSpc>
                <a:spcPct val="100000"/>
              </a:lnSpc>
            </a:pPr>
            <a:r>
              <a:rPr lang="zh-CN" altLang="en-US" sz="3200" b="1" spc="0">
                <a:latin typeface="黑体" pitchFamily="49" charset="-122"/>
                <a:ea typeface="黑体" pitchFamily="49" charset="-122"/>
              </a:rPr>
              <a:t>例题：</a:t>
            </a:r>
            <a:endParaRPr lang="en-US" altLang="zh-CN" b="1">
              <a:latin typeface="黑体" pitchFamily="49" charset="-122"/>
              <a:ea typeface="黑体" pitchFamily="49" charset="-122"/>
            </a:endParaRPr>
          </a:p>
          <a:p>
            <a:pPr marL="342900" lvl="0" indent="-342900" eaLnBrk="1" hangingPunct="0">
              <a:lnSpc>
                <a:spcPct val="100000"/>
              </a:lnSpc>
            </a:pPr>
            <a:r>
              <a:rPr lang="zh-CN" altLang="en-US" sz="2800" b="1" spc="0">
                <a:latin typeface="黑体" pitchFamily="49" charset="-122"/>
                <a:ea typeface="黑体" pitchFamily="49" charset="-122"/>
              </a:rPr>
              <a:t>中国青年志愿者行动，体现了中华民族</a:t>
            </a:r>
            <a:r>
              <a:rPr lang="zh-CN" altLang="en-US" sz="2800" b="1" spc="0">
                <a:solidFill>
                  <a:srgbClr val="0000FF"/>
                </a:solidFill>
                <a:latin typeface="黑体" pitchFamily="49" charset="-122"/>
                <a:ea typeface="黑体" pitchFamily="49" charset="-122"/>
              </a:rPr>
              <a:t>助人为乐</a:t>
            </a:r>
            <a:r>
              <a:rPr lang="zh-CN" altLang="en-US" sz="2800" b="1" spc="0">
                <a:latin typeface="黑体" pitchFamily="49" charset="-122"/>
                <a:ea typeface="黑体" pitchFamily="49" charset="-122"/>
              </a:rPr>
              <a:t>和</a:t>
            </a:r>
            <a:r>
              <a:rPr lang="zh-CN" altLang="en-US" sz="2800" b="1" spc="0">
                <a:solidFill>
                  <a:srgbClr val="0000FF"/>
                </a:solidFill>
                <a:latin typeface="黑体" pitchFamily="49" charset="-122"/>
                <a:ea typeface="黑体" pitchFamily="49" charset="-122"/>
              </a:rPr>
              <a:t>扶贫济困</a:t>
            </a:r>
            <a:r>
              <a:rPr lang="zh-CN" altLang="en-US" sz="2800" b="1" spc="0">
                <a:latin typeface="黑体" pitchFamily="49" charset="-122"/>
                <a:ea typeface="黑体" pitchFamily="49" charset="-122"/>
              </a:rPr>
              <a:t>的传统美德，下图是</a:t>
            </a:r>
            <a:r>
              <a:rPr lang="zh-CN" altLang="en-US" sz="2800" b="1" spc="0">
                <a:ea typeface="黑体" pitchFamily="49" charset="-122"/>
              </a:rPr>
              <a:t>“</a:t>
            </a:r>
            <a:r>
              <a:rPr lang="zh-CN" altLang="en-US" sz="2800" b="1" spc="0">
                <a:latin typeface="黑体" pitchFamily="49" charset="-122"/>
                <a:ea typeface="黑体" pitchFamily="49" charset="-122"/>
              </a:rPr>
              <a:t>中国青年志愿者</a:t>
            </a:r>
            <a:r>
              <a:rPr lang="zh-CN" altLang="en-US" sz="2800" b="1" spc="0">
                <a:ea typeface="黑体" pitchFamily="49" charset="-122"/>
              </a:rPr>
              <a:t>”</a:t>
            </a:r>
            <a:r>
              <a:rPr lang="zh-CN" altLang="en-US" sz="2800" b="1" spc="0">
                <a:latin typeface="黑体" pitchFamily="49" charset="-122"/>
                <a:ea typeface="黑体" pitchFamily="49" charset="-122"/>
              </a:rPr>
              <a:t>的标志，试根据这一标志，完成下列题目：</a:t>
            </a:r>
            <a:endParaRPr lang="zh-CN" altLang="en-US" sz="2800" b="1">
              <a:latin typeface="黑体" pitchFamily="49" charset="-122"/>
              <a:ea typeface="黑体" pitchFamily="49" charset="-122"/>
            </a:endParaRPr>
          </a:p>
          <a:p>
            <a:pPr marL="342900" lvl="0" indent="-342900" eaLnBrk="1" hangingPunct="0">
              <a:lnSpc>
                <a:spcPct val="100000"/>
              </a:lnSpc>
            </a:pPr>
            <a:r>
              <a:rPr lang="zh-CN" altLang="en-US" sz="2800" b="1" spc="0">
                <a:solidFill>
                  <a:srgbClr val="003399"/>
                </a:solidFill>
                <a:latin typeface="黑体" pitchFamily="49" charset="-122"/>
                <a:ea typeface="黑体" pitchFamily="49" charset="-122"/>
              </a:rPr>
              <a:t>①请用简洁的语言描述标志</a:t>
            </a:r>
            <a:endParaRPr lang="zh-CN" altLang="en-US" sz="2800" b="1">
              <a:solidFill>
                <a:srgbClr val="003399"/>
              </a:solidFill>
              <a:latin typeface="黑体" pitchFamily="49" charset="-122"/>
              <a:ea typeface="黑体" pitchFamily="49" charset="-122"/>
            </a:endParaRPr>
          </a:p>
          <a:p>
            <a:pPr marL="342900" lvl="0" indent="-342900" eaLnBrk="1" hangingPunct="0">
              <a:lnSpc>
                <a:spcPct val="100000"/>
              </a:lnSpc>
            </a:pPr>
            <a:r>
              <a:rPr lang="zh-CN" altLang="en-US" sz="2800" b="1" spc="0">
                <a:solidFill>
                  <a:srgbClr val="003399"/>
                </a:solidFill>
                <a:latin typeface="黑体" pitchFamily="49" charset="-122"/>
                <a:ea typeface="黑体" pitchFamily="49" charset="-122"/>
              </a:rPr>
              <a:t>②请描述该</a:t>
            </a:r>
            <a:r>
              <a:rPr lang="zh-CN" altLang="en-US" sz="3200" b="1" spc="0">
                <a:solidFill>
                  <a:srgbClr val="003399"/>
                </a:solidFill>
                <a:latin typeface="黑体" pitchFamily="49" charset="-122"/>
                <a:ea typeface="黑体" pitchFamily="49" charset="-122"/>
              </a:rPr>
              <a:t>标志所象征的寓意。</a:t>
            </a:r>
            <a:endParaRPr lang="zh-CN" altLang="en-US" b="1">
              <a:solidFill>
                <a:srgbClr val="003399"/>
              </a:solidFill>
              <a:latin typeface="黑体" pitchFamily="49" charset="-122"/>
              <a:ea typeface="黑体" pitchFamily="49" charset="-122"/>
            </a:endParaRPr>
          </a:p>
        </p:txBody>
      </p:sp>
      <p:pic>
        <p:nvPicPr>
          <p:cNvPr id="12291" name="Picture 4" title=""/>
          <p:cNvPicPr>
            <a:picLocks noChangeAspect="1"/>
          </p:cNvPicPr>
          <p:nvPr/>
        </p:nvPicPr>
        <p:blipFill>
          <a:blip r:embed="rId2"/>
          <a:stretch>
            <a:fillRect/>
          </a:stretch>
        </p:blipFill>
        <p:spPr>
          <a:xfrm>
            <a:off x="5257800" y="304800"/>
            <a:ext cx="3600450" cy="3303588"/>
          </a:xfrm>
          <a:prstGeom prst="rect">
            <a:avLst/>
          </a:prstGeom>
          <a:noFill/>
          <a:ln>
            <a:noFill/>
            <a:miter lim="800000"/>
          </a:ln>
        </p:spPr>
      </p:pic>
      <p:sp>
        <p:nvSpPr>
          <p:cNvPr id="12292" name="Rectangle 10" title=""/>
          <p:cNvSpPr/>
          <p:nvPr/>
        </p:nvSpPr>
        <p:spPr>
          <a:xfrm>
            <a:off x="1066800" y="4419600"/>
            <a:ext cx="3687763" cy="2062163"/>
          </a:xfrm>
          <a:prstGeom prst="rect">
            <a:avLst/>
          </a:prstGeom>
          <a:noFill/>
          <a:ln>
            <a:noFill/>
            <a:miter lim="800000"/>
          </a:ln>
        </p:spPr>
        <p:txBody>
          <a:bodyPr wrap="non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r>
              <a:rPr lang="zh-CN" altLang="en-US" sz="3200" b="1">
                <a:latin typeface="宋体" pitchFamily="2" charset="-122"/>
              </a:rPr>
              <a:t>描述时注意顺序 ：</a:t>
            </a:r>
            <a:endParaRPr lang="en-US" altLang="zh-CN" sz="3200" b="1">
              <a:latin typeface="宋体" pitchFamily="2" charset="-122"/>
            </a:endParaRPr>
          </a:p>
          <a:p>
            <a:pPr marL="0" lvl="0" indent="0" eaLnBrk="1" hangingPunct="1"/>
            <a:r>
              <a:rPr lang="en-US" altLang="zh-CN" sz="3200" b="1">
                <a:solidFill>
                  <a:srgbClr val="5B3DA7"/>
                </a:solidFill>
                <a:latin typeface="宋体" pitchFamily="2" charset="-122"/>
              </a:rPr>
              <a:t>     </a:t>
            </a:r>
            <a:r>
              <a:rPr lang="zh-CN" altLang="en-US" sz="3200" b="1">
                <a:solidFill>
                  <a:srgbClr val="FF0000"/>
                </a:solidFill>
                <a:latin typeface="宋体" pitchFamily="2" charset="-122"/>
              </a:rPr>
              <a:t>由总到分</a:t>
            </a:r>
            <a:endParaRPr lang="en-US" altLang="zh-CN" sz="3200" b="1">
              <a:solidFill>
                <a:srgbClr val="FF0000"/>
              </a:solidFill>
              <a:latin typeface="宋体" pitchFamily="2" charset="-122"/>
            </a:endParaRPr>
          </a:p>
          <a:p>
            <a:pPr marL="0" lvl="0" indent="0" eaLnBrk="1" hangingPunct="1"/>
            <a:r>
              <a:rPr lang="en-US" altLang="zh-CN" sz="3200" b="1">
                <a:solidFill>
                  <a:srgbClr val="FF0000"/>
                </a:solidFill>
                <a:latin typeface="宋体" pitchFamily="2" charset="-122"/>
                <a:ea typeface="黑体" pitchFamily="49" charset="-122"/>
              </a:rPr>
              <a:t>     </a:t>
            </a:r>
            <a:r>
              <a:rPr lang="zh-CN" altLang="en-US" sz="3200" b="1">
                <a:solidFill>
                  <a:srgbClr val="FF0000"/>
                </a:solidFill>
                <a:latin typeface="宋体" pitchFamily="2" charset="-122"/>
                <a:ea typeface="黑体" pitchFamily="49" charset="-122"/>
              </a:rPr>
              <a:t>由</a:t>
            </a:r>
            <a:r>
              <a:rPr lang="zh-CN" altLang="en-US" sz="3200" b="1">
                <a:solidFill>
                  <a:srgbClr val="FF0000"/>
                </a:solidFill>
                <a:latin typeface="黑体" pitchFamily="49" charset="-122"/>
                <a:ea typeface="黑体" pitchFamily="49" charset="-122"/>
              </a:rPr>
              <a:t>上到下、</a:t>
            </a:r>
            <a:endParaRPr lang="en-US" altLang="zh-CN" sz="3200" b="1">
              <a:solidFill>
                <a:srgbClr val="FF0000"/>
              </a:solidFill>
              <a:latin typeface="黑体" pitchFamily="49" charset="-122"/>
              <a:ea typeface="黑体" pitchFamily="49" charset="-122"/>
            </a:endParaRPr>
          </a:p>
          <a:p>
            <a:pPr marL="0" lvl="0" indent="0" eaLnBrk="1" hangingPunct="1"/>
            <a:r>
              <a:rPr lang="en-US" altLang="zh-CN" sz="3200" b="1">
                <a:solidFill>
                  <a:srgbClr val="FF0000"/>
                </a:solidFill>
                <a:latin typeface="黑体" pitchFamily="49" charset="-122"/>
                <a:ea typeface="黑体" pitchFamily="49" charset="-122"/>
              </a:rPr>
              <a:t>     </a:t>
            </a:r>
            <a:r>
              <a:rPr lang="zh-CN" altLang="en-US" sz="3200" b="1">
                <a:solidFill>
                  <a:srgbClr val="FF0000"/>
                </a:solidFill>
                <a:latin typeface="黑体" pitchFamily="49" charset="-122"/>
                <a:ea typeface="黑体" pitchFamily="49" charset="-122"/>
              </a:rPr>
              <a:t>由左到右</a:t>
            </a:r>
            <a:endParaRPr lang="zh-CN" altLang="en-US" sz="3200" b="1">
              <a:solidFill>
                <a:srgbClr val="FF0000"/>
              </a:solidFill>
              <a:latin typeface="宋体" pitchFamily="2" charset="-122"/>
            </a:endParaRPr>
          </a:p>
        </p:txBody>
      </p:sp>
      <p:sp>
        <p:nvSpPr>
          <p:cNvPr id="12293" name="Rectangle 4" title=""/>
          <p:cNvSpPr/>
          <p:nvPr/>
        </p:nvSpPr>
        <p:spPr>
          <a:xfrm>
            <a:off x="646113" y="5294313"/>
            <a:ext cx="8497887" cy="954087"/>
          </a:xfrm>
          <a:prstGeom prst="rect">
            <a:avLst/>
          </a:prstGeom>
          <a:noFill/>
          <a:ln>
            <a:solidFill>
              <a:srgbClr val="FF3300"/>
            </a:solidFill>
            <a:miter lim="800000"/>
          </a:ln>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r>
              <a:rPr lang="zh-CN" altLang="en-US" sz="2800" b="1">
                <a:latin typeface="黑体" pitchFamily="49" charset="-122"/>
              </a:rPr>
              <a:t>     </a:t>
            </a:r>
            <a:r>
              <a:rPr lang="zh-CN" altLang="en-US" sz="2800" b="1">
                <a:solidFill>
                  <a:srgbClr val="DF0515"/>
                </a:solidFill>
              </a:rPr>
              <a:t>“</a:t>
            </a:r>
            <a:r>
              <a:rPr lang="zh-CN" altLang="en-US" sz="2800" b="1">
                <a:solidFill>
                  <a:srgbClr val="DF0515"/>
                </a:solidFill>
                <a:latin typeface="黑体" pitchFamily="49" charset="-122"/>
              </a:rPr>
              <a:t>心</a:t>
            </a:r>
            <a:r>
              <a:rPr lang="zh-CN" altLang="en-US" sz="2800" b="1">
                <a:solidFill>
                  <a:srgbClr val="DF0515"/>
                </a:solidFill>
              </a:rPr>
              <a:t>”</a:t>
            </a:r>
            <a:r>
              <a:rPr lang="zh-CN" altLang="en-US" sz="2800" b="1">
                <a:solidFill>
                  <a:srgbClr val="DF0515"/>
                </a:solidFill>
                <a:latin typeface="黑体" pitchFamily="49" charset="-122"/>
              </a:rPr>
              <a:t>中间</a:t>
            </a:r>
            <a:r>
              <a:rPr lang="zh-CN" altLang="en-US" sz="2800" b="1">
                <a:latin typeface="黑体" pitchFamily="49" charset="-122"/>
              </a:rPr>
              <a:t>有一个既似</a:t>
            </a:r>
            <a:r>
              <a:rPr lang="zh-CN" altLang="en-US" sz="2800" b="1">
                <a:solidFill>
                  <a:srgbClr val="DF0515"/>
                </a:solidFill>
                <a:latin typeface="黑体" pitchFamily="49" charset="-122"/>
              </a:rPr>
              <a:t>手</a:t>
            </a:r>
            <a:r>
              <a:rPr lang="zh-CN" altLang="en-US" sz="2800" b="1">
                <a:latin typeface="黑体" pitchFamily="49" charset="-122"/>
              </a:rPr>
              <a:t>、又似</a:t>
            </a:r>
            <a:r>
              <a:rPr lang="zh-CN" altLang="en-US" sz="2800" b="1">
                <a:solidFill>
                  <a:srgbClr val="DF0515"/>
                </a:solidFill>
                <a:latin typeface="黑体" pitchFamily="49" charset="-122"/>
              </a:rPr>
              <a:t>鸽子</a:t>
            </a:r>
            <a:r>
              <a:rPr lang="zh-CN" altLang="en-US" sz="2800" b="1">
                <a:latin typeface="黑体" pitchFamily="49" charset="-122"/>
              </a:rPr>
              <a:t>的图案，（</a:t>
            </a:r>
            <a:r>
              <a:rPr lang="en-US" altLang="zh-CN" sz="2800" b="1">
                <a:latin typeface="黑体" pitchFamily="49" charset="-122"/>
              </a:rPr>
              <a:t>1</a:t>
            </a:r>
            <a:r>
              <a:rPr lang="zh-CN" altLang="en-US" sz="2800" b="1">
                <a:latin typeface="黑体" pitchFamily="49" charset="-122"/>
              </a:rPr>
              <a:t>分）大拇指像</a:t>
            </a:r>
            <a:r>
              <a:rPr lang="zh-CN" altLang="en-US" sz="2800" b="1">
                <a:solidFill>
                  <a:srgbClr val="DF0515"/>
                </a:solidFill>
                <a:latin typeface="黑体" pitchFamily="49" charset="-122"/>
              </a:rPr>
              <a:t>鸽头</a:t>
            </a:r>
            <a:r>
              <a:rPr lang="zh-CN" altLang="en-US" sz="2800" b="1">
                <a:latin typeface="黑体" pitchFamily="49" charset="-122"/>
              </a:rPr>
              <a:t>，其余四指像</a:t>
            </a:r>
            <a:r>
              <a:rPr lang="zh-CN" altLang="en-US" sz="2800" b="1">
                <a:solidFill>
                  <a:srgbClr val="DF0515"/>
                </a:solidFill>
                <a:latin typeface="黑体" pitchFamily="49" charset="-122"/>
              </a:rPr>
              <a:t>鸽翅</a:t>
            </a:r>
            <a:r>
              <a:rPr lang="zh-CN" altLang="en-US" sz="2800" b="1">
                <a:latin typeface="黑体" pitchFamily="49" charset="-122"/>
              </a:rPr>
              <a:t>（</a:t>
            </a:r>
            <a:r>
              <a:rPr lang="en-US" altLang="zh-CN" sz="2800" b="1">
                <a:latin typeface="黑体" pitchFamily="49" charset="-122"/>
              </a:rPr>
              <a:t>1</a:t>
            </a:r>
            <a:r>
              <a:rPr lang="zh-CN" altLang="en-US" sz="2800" b="1">
                <a:latin typeface="黑体" pitchFamily="49" charset="-122"/>
              </a:rPr>
              <a:t>分）</a:t>
            </a:r>
            <a:endParaRPr lang="zh-CN" altLang="en-US" sz="2800" b="1">
              <a:latin typeface="黑体" pitchFamily="49" charset="-122"/>
            </a:endParaRPr>
          </a:p>
        </p:txBody>
      </p:sp>
      <p:sp>
        <p:nvSpPr>
          <p:cNvPr id="12294" name="Rectangle 5" title=""/>
          <p:cNvSpPr/>
          <p:nvPr/>
        </p:nvSpPr>
        <p:spPr>
          <a:xfrm>
            <a:off x="623888" y="4114800"/>
            <a:ext cx="8520112" cy="954088"/>
          </a:xfrm>
          <a:prstGeom prst="rect">
            <a:avLst/>
          </a:prstGeom>
          <a:noFill/>
          <a:ln>
            <a:solidFill>
              <a:srgbClr val="FF3300"/>
            </a:solidFill>
            <a:miter lim="800000"/>
          </a:ln>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r>
              <a:rPr lang="zh-CN" altLang="en-US" sz="2800" b="1">
                <a:latin typeface="黑体" pitchFamily="49" charset="-122"/>
              </a:rPr>
              <a:t>   </a:t>
            </a:r>
            <a:r>
              <a:rPr lang="zh-CN" altLang="en-US" sz="2800" b="1"/>
              <a:t>“</a:t>
            </a:r>
            <a:r>
              <a:rPr lang="zh-CN" altLang="en-US" sz="2800" b="1">
                <a:latin typeface="黑体" pitchFamily="49" charset="-122"/>
              </a:rPr>
              <a:t>中国青年志愿者</a:t>
            </a:r>
            <a:r>
              <a:rPr lang="zh-CN" altLang="en-US" sz="2800" b="1"/>
              <a:t>”</a:t>
            </a:r>
            <a:r>
              <a:rPr lang="zh-CN" altLang="en-US" sz="2800" b="1">
                <a:latin typeface="黑体" pitchFamily="49" charset="-122"/>
              </a:rPr>
              <a:t>标志的构图，</a:t>
            </a:r>
            <a:r>
              <a:rPr lang="zh-CN" altLang="en-US" sz="2800" b="1">
                <a:solidFill>
                  <a:srgbClr val="DF0515"/>
                </a:solidFill>
                <a:latin typeface="黑体" pitchFamily="49" charset="-122"/>
              </a:rPr>
              <a:t>总体</a:t>
            </a:r>
            <a:r>
              <a:rPr lang="zh-CN" altLang="en-US" sz="2800" b="1">
                <a:latin typeface="黑体" pitchFamily="49" charset="-122"/>
              </a:rPr>
              <a:t>上是一个</a:t>
            </a:r>
            <a:r>
              <a:rPr lang="zh-CN" altLang="en-US" sz="2800" b="1"/>
              <a:t>“</a:t>
            </a:r>
            <a:r>
              <a:rPr lang="zh-CN" altLang="en-US" sz="2800" b="1">
                <a:latin typeface="黑体" pitchFamily="49" charset="-122"/>
              </a:rPr>
              <a:t>心</a:t>
            </a:r>
            <a:r>
              <a:rPr lang="zh-CN" altLang="en-US" sz="2800" b="1"/>
              <a:t>”</a:t>
            </a:r>
            <a:r>
              <a:rPr lang="zh-CN" altLang="en-US" sz="2800" b="1">
                <a:latin typeface="黑体" pitchFamily="49" charset="-122"/>
              </a:rPr>
              <a:t>的图形。（</a:t>
            </a:r>
            <a:r>
              <a:rPr lang="en-US" altLang="zh-CN" sz="2800" b="1">
                <a:latin typeface="黑体" pitchFamily="49" charset="-122"/>
              </a:rPr>
              <a:t>1</a:t>
            </a:r>
            <a:r>
              <a:rPr lang="zh-CN" altLang="en-US" sz="2800" b="1">
                <a:latin typeface="黑体" pitchFamily="49" charset="-122"/>
              </a:rPr>
              <a:t>分）</a:t>
            </a:r>
            <a:endParaRPr lang="zh-CN" altLang="en-US" sz="2800" b="1">
              <a:latin typeface="黑体"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12292"/>
                                        </p:tgtEl>
                                        <p:attrNameLst>
                                          <p:attrName>style.visibility</p:attrName>
                                        </p:attrNameLst>
                                      </p:cBhvr>
                                      <p:to>
                                        <p:strVal val="visible"/>
                                      </p:to>
                                    </p:set>
                                    <p:animEffect transition="in" filter="blinds(horizontal)">
                                      <p:cBhvr>
                                        <p:cTn id="7" dur="500"/>
                                        <p:tgtEl>
                                          <p:spTgt spid="12292"/>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xit" presetSubtype="10" dur="500" fill="hold" grpId="1" nodeType="clickEffect">
                                  <p:stCondLst>
                                    <p:cond delay="0"/>
                                  </p:stCondLst>
                                  <p:childTnLst>
                                    <p:animEffect transition="out" filter="blinds(horizontal)">
                                      <p:cBhvr>
                                        <p:cTn id="11" dur="500"/>
                                        <p:tgtEl>
                                          <p:spTgt spid="12292"/>
                                        </p:tgtEl>
                                      </p:cBhvr>
                                    </p:animEffect>
                                    <p:set>
                                      <p:cBhvr>
                                        <p:cTn id="12" dur="1" fill="hold">
                                          <p:stCondLst>
                                            <p:cond delay="499"/>
                                          </p:stCondLst>
                                        </p:cTn>
                                        <p:tgtEl>
                                          <p:spTgt spid="12292"/>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p:stCondLst>
                              <p:cond delay="0"/>
                            </p:stCondLst>
                            <p:childTnLst>
                              <p:par>
                                <p:cTn id="15" presetID="22" presetClass="entr" presetSubtype="4" dur="500" fill="hold" grpId="0" nodeType="clickEffect">
                                  <p:stCondLst>
                                    <p:cond delay="0"/>
                                  </p:stCondLst>
                                  <p:childTnLst>
                                    <p:set>
                                      <p:cBhvr>
                                        <p:cTn id="16" dur="1" fill="hold">
                                          <p:stCondLst>
                                            <p:cond delay="0"/>
                                          </p:stCondLst>
                                        </p:cTn>
                                        <p:tgtEl>
                                          <p:spTgt spid="12294"/>
                                        </p:tgtEl>
                                        <p:attrNameLst>
                                          <p:attrName>style.visibility</p:attrName>
                                        </p:attrNameLst>
                                      </p:cBhvr>
                                      <p:to>
                                        <p:strVal val="visible"/>
                                      </p:to>
                                    </p:set>
                                    <p:animEffect transition="in" filter="wipe(down)">
                                      <p:cBhvr>
                                        <p:cTn id="17" dur="500"/>
                                        <p:tgtEl>
                                          <p:spTgt spid="12294"/>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22" presetClass="entr" presetSubtype="4" dur="500" fill="hold" grpId="0" nodeType="clickEffect">
                                  <p:stCondLst>
                                    <p:cond delay="0"/>
                                  </p:stCondLst>
                                  <p:childTnLst>
                                    <p:set>
                                      <p:cBhvr>
                                        <p:cTn id="21" dur="1" fill="hold">
                                          <p:stCondLst>
                                            <p:cond delay="0"/>
                                          </p:stCondLst>
                                        </p:cTn>
                                        <p:tgtEl>
                                          <p:spTgt spid="12293"/>
                                        </p:tgtEl>
                                        <p:attrNameLst>
                                          <p:attrName>style.visibility</p:attrName>
                                        </p:attrNameLst>
                                      </p:cBhvr>
                                      <p:to>
                                        <p:strVal val="visible"/>
                                      </p:to>
                                    </p:set>
                                    <p:animEffect transition="in" filter="wipe(down)">
                                      <p:cBhvr>
                                        <p:cTn id="22" dur="500"/>
                                        <p:tgtEl>
                                          <p:spTgt spid="122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2" grpId="0"/>
      <p:bldP spid="12292" grpId="1"/>
      <p:bldP spid="12293" grpId="0"/>
      <p:bldP spid="12294" grpId="0"/>
    </p:bld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13314" name="Rectangle 3" title=""/>
          <p:cNvSpPr>
            <a:spLocks noGrp="1" noChangeArrowheads="1"/>
          </p:cNvSpPr>
          <p:nvPr>
            <p:ph idx="1"/>
          </p:nvPr>
        </p:nvSpPr>
        <p:spPr>
          <a:xfrm>
            <a:off x="-228600" y="0"/>
            <a:ext cx="5334000" cy="4005263"/>
          </a:xfrm>
          <a:prstGeom prst="rect">
            <a:avLst/>
          </a:prstGeom>
        </p:spPr>
        <p:txBody>
          <a:bodyPr vert="horz" wrap="square" lIns="91440" tIns="45720" rIns="91440" bIns="45720" numCol="1" rtlCol="0" anchor="t" anchorCtr="0" compatLnSpc="1">
            <a:prstTxWarp prst="textNoShape">
              <a:avLst/>
            </a:prstTxWarp>
            <a:normAutofit lnSpcReduction="10000"/>
          </a:bodyPr>
          <a:lstStyle>
            <a:lvl1pPr marL="342900" indent="-342900" algn="l" defTabSz="914400" rtl="0" eaLnBrk="0" fontAlgn="base" hangingPunct="0">
              <a:lnSpc>
                <a:spcPct val="100000"/>
              </a:lnSpc>
              <a:spcBef>
                <a:spcPct val="20000"/>
              </a:spcBef>
              <a:spcAft>
                <a:spcPct val="0"/>
              </a:spcAft>
              <a:buClrTx/>
              <a:buSzTx/>
              <a:buFont typeface="Arial"/>
              <a:buChar char="•"/>
              <a:defRPr kumimoji="0" lang="zh-CN" altLang="en-US" sz="3200" b="0" i="0" u="none" kern="1200" baseline="0">
                <a:solidFill>
                  <a:schemeClr val="tx1"/>
                </a:solidFill>
                <a:effectLst/>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a:buChar char="–"/>
              <a:defRPr kumimoji="0" lang="zh-CN" altLang="en-US" sz="2800" b="0" i="0" u="none" kern="1200" baseline="0">
                <a:solidFill>
                  <a:schemeClr val="tx1"/>
                </a:solidFill>
                <a:effectLst/>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a:buChar char="•"/>
              <a:defRPr kumimoji="0" lang="zh-CN" altLang="en-US" sz="2400" b="0" i="0" u="none" kern="1200" baseline="0">
                <a:solidFill>
                  <a:schemeClr val="tx1"/>
                </a:solidFill>
                <a:effectLst/>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a:buChar char="–"/>
              <a:defRPr kumimoji="0" lang="zh-CN" altLang="en-US" sz="2000" b="0" i="0" u="none" kern="1200" baseline="0">
                <a:solidFill>
                  <a:schemeClr val="tx1"/>
                </a:solidFill>
                <a:effectLst/>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a:buChar char="»"/>
              <a:defRPr kumimoji="0" lang="zh-CN" altLang="en-US" sz="2000" b="0" i="0" u="none" kern="1200" baseline="0">
                <a:solidFill>
                  <a:schemeClr val="tx1"/>
                </a:solidFill>
                <a:effectLst/>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342900" lvl="0" indent="-342900" eaLnBrk="1" hangingPunct="0">
              <a:lnSpc>
                <a:spcPct val="100000"/>
              </a:lnSpc>
            </a:pPr>
            <a:r>
              <a:rPr lang="zh-CN" altLang="en-US" sz="2800" b="1" spc="0">
                <a:latin typeface="黑体" pitchFamily="49" charset="-122"/>
                <a:ea typeface="黑体" pitchFamily="49" charset="-122"/>
              </a:rPr>
              <a:t>例题：</a:t>
            </a:r>
            <a:endParaRPr lang="en-US" altLang="zh-CN" sz="2800" b="1">
              <a:latin typeface="黑体" pitchFamily="49" charset="-122"/>
              <a:ea typeface="黑体" pitchFamily="49" charset="-122"/>
            </a:endParaRPr>
          </a:p>
          <a:p>
            <a:pPr marL="342900" lvl="0" indent="-342900" eaLnBrk="1" hangingPunct="0">
              <a:lnSpc>
                <a:spcPct val="100000"/>
              </a:lnSpc>
            </a:pPr>
            <a:r>
              <a:rPr lang="zh-CN" altLang="en-US" sz="2800" b="1" spc="0">
                <a:latin typeface="黑体" pitchFamily="49" charset="-122"/>
                <a:ea typeface="黑体" pitchFamily="49" charset="-122"/>
              </a:rPr>
              <a:t>中国青年志愿者行动，体现了中华民族</a:t>
            </a:r>
            <a:r>
              <a:rPr lang="zh-CN" altLang="en-US" sz="2800" b="1" spc="0">
                <a:solidFill>
                  <a:srgbClr val="0000FF"/>
                </a:solidFill>
                <a:latin typeface="黑体" pitchFamily="49" charset="-122"/>
                <a:ea typeface="黑体" pitchFamily="49" charset="-122"/>
              </a:rPr>
              <a:t>助人为乐</a:t>
            </a:r>
            <a:r>
              <a:rPr lang="zh-CN" altLang="en-US" sz="2800" b="1" spc="0">
                <a:latin typeface="黑体" pitchFamily="49" charset="-122"/>
                <a:ea typeface="黑体" pitchFamily="49" charset="-122"/>
              </a:rPr>
              <a:t>和</a:t>
            </a:r>
            <a:r>
              <a:rPr lang="zh-CN" altLang="en-US" sz="2800" b="1" spc="0">
                <a:solidFill>
                  <a:srgbClr val="0000FF"/>
                </a:solidFill>
                <a:latin typeface="黑体" pitchFamily="49" charset="-122"/>
                <a:ea typeface="黑体" pitchFamily="49" charset="-122"/>
              </a:rPr>
              <a:t>扶贫济困</a:t>
            </a:r>
            <a:r>
              <a:rPr lang="zh-CN" altLang="en-US" sz="2800" b="1" spc="0">
                <a:latin typeface="黑体" pitchFamily="49" charset="-122"/>
                <a:ea typeface="黑体" pitchFamily="49" charset="-122"/>
              </a:rPr>
              <a:t>的传统美德，下图是</a:t>
            </a:r>
            <a:r>
              <a:rPr lang="zh-CN" altLang="en-US" sz="2800" b="1" spc="0">
                <a:ea typeface="黑体" pitchFamily="49" charset="-122"/>
              </a:rPr>
              <a:t>“</a:t>
            </a:r>
            <a:r>
              <a:rPr lang="zh-CN" altLang="en-US" sz="2800" b="1" spc="0">
                <a:latin typeface="黑体" pitchFamily="49" charset="-122"/>
                <a:ea typeface="黑体" pitchFamily="49" charset="-122"/>
              </a:rPr>
              <a:t>中国青年志愿者</a:t>
            </a:r>
            <a:r>
              <a:rPr lang="zh-CN" altLang="en-US" sz="2800" b="1" spc="0">
                <a:ea typeface="黑体" pitchFamily="49" charset="-122"/>
              </a:rPr>
              <a:t>”</a:t>
            </a:r>
            <a:r>
              <a:rPr lang="zh-CN" altLang="en-US" sz="2800" b="1" spc="0">
                <a:latin typeface="黑体" pitchFamily="49" charset="-122"/>
                <a:ea typeface="黑体" pitchFamily="49" charset="-122"/>
              </a:rPr>
              <a:t>的标志，试根据这一标志，完成下列题目：</a:t>
            </a:r>
            <a:endParaRPr lang="zh-CN" altLang="en-US" sz="2800" b="1">
              <a:latin typeface="黑体" pitchFamily="49" charset="-122"/>
              <a:ea typeface="黑体" pitchFamily="49" charset="-122"/>
            </a:endParaRPr>
          </a:p>
          <a:p>
            <a:pPr marL="342900" lvl="0" indent="-342900" eaLnBrk="1" hangingPunct="0">
              <a:lnSpc>
                <a:spcPct val="100000"/>
              </a:lnSpc>
            </a:pPr>
            <a:r>
              <a:rPr lang="zh-CN" altLang="en-US" sz="2800" b="1" spc="0">
                <a:solidFill>
                  <a:srgbClr val="003399"/>
                </a:solidFill>
                <a:latin typeface="黑体" pitchFamily="49" charset="-122"/>
                <a:ea typeface="黑体" pitchFamily="49" charset="-122"/>
              </a:rPr>
              <a:t>①请用简洁的语言描述标志</a:t>
            </a:r>
            <a:endParaRPr lang="zh-CN" altLang="en-US" sz="2800" b="1">
              <a:solidFill>
                <a:srgbClr val="003399"/>
              </a:solidFill>
              <a:latin typeface="黑体" pitchFamily="49" charset="-122"/>
              <a:ea typeface="黑体" pitchFamily="49" charset="-122"/>
            </a:endParaRPr>
          </a:p>
          <a:p>
            <a:pPr marL="342900" lvl="0" indent="-342900" eaLnBrk="1" hangingPunct="0">
              <a:lnSpc>
                <a:spcPct val="100000"/>
              </a:lnSpc>
            </a:pPr>
            <a:r>
              <a:rPr lang="zh-CN" altLang="en-US" sz="2800" b="1" spc="0">
                <a:solidFill>
                  <a:srgbClr val="003399"/>
                </a:solidFill>
                <a:latin typeface="黑体" pitchFamily="49" charset="-122"/>
                <a:ea typeface="黑体" pitchFamily="49" charset="-122"/>
              </a:rPr>
              <a:t>②请描述该标志所象</a:t>
            </a:r>
            <a:r>
              <a:rPr lang="zh-CN" altLang="en-US" sz="3200" b="1" spc="0">
                <a:solidFill>
                  <a:srgbClr val="003399"/>
                </a:solidFill>
                <a:latin typeface="黑体" pitchFamily="49" charset="-122"/>
                <a:ea typeface="黑体" pitchFamily="49" charset="-122"/>
              </a:rPr>
              <a:t>征的寓意。</a:t>
            </a:r>
            <a:endParaRPr lang="zh-CN" altLang="en-US" b="1">
              <a:solidFill>
                <a:srgbClr val="003399"/>
              </a:solidFill>
              <a:latin typeface="黑体" pitchFamily="49" charset="-122"/>
              <a:ea typeface="黑体" pitchFamily="49" charset="-122"/>
            </a:endParaRPr>
          </a:p>
        </p:txBody>
      </p:sp>
      <p:pic>
        <p:nvPicPr>
          <p:cNvPr id="13315" name="Picture 4" title=""/>
          <p:cNvPicPr>
            <a:picLocks noChangeAspect="1"/>
          </p:cNvPicPr>
          <p:nvPr/>
        </p:nvPicPr>
        <p:blipFill>
          <a:blip r:embed="rId2"/>
          <a:stretch>
            <a:fillRect/>
          </a:stretch>
        </p:blipFill>
        <p:spPr>
          <a:xfrm>
            <a:off x="5257800" y="304800"/>
            <a:ext cx="3600450" cy="3303588"/>
          </a:xfrm>
          <a:prstGeom prst="rect">
            <a:avLst/>
          </a:prstGeom>
          <a:noFill/>
          <a:ln>
            <a:noFill/>
            <a:miter lim="800000"/>
          </a:ln>
        </p:spPr>
      </p:pic>
      <p:sp>
        <p:nvSpPr>
          <p:cNvPr id="13316" name="Rectangle 2" title=""/>
          <p:cNvSpPr txBox="1">
            <a:spLocks noChangeArrowheads="1"/>
          </p:cNvSpPr>
          <p:nvPr/>
        </p:nvSpPr>
        <p:spPr bwMode="auto">
          <a:xfrm>
            <a:off x="762000" y="4343400"/>
            <a:ext cx="6094413" cy="1143000"/>
          </a:xfrm>
          <a:prstGeom prst="rect">
            <a:avLst/>
          </a:prstGeom>
          <a:noFill/>
          <a:ln w="9525">
            <a:noFill/>
            <a:miter lim="800000"/>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342900" lvl="0" indent="-342900" hangingPunct="0">
              <a:spcBef>
                <a:spcPct val="20000"/>
              </a:spcBef>
              <a:buClr>
                <a:schemeClr val="accent1"/>
              </a:buClr>
              <a:buFont typeface="Wingdings" pitchFamily="2" charset="2"/>
            </a:pPr>
            <a:endParaRPr lang="zh-CN" altLang="en-US" sz="3400" b="1">
              <a:latin typeface="Calibri" pitchFamily="34" charset="0"/>
              <a:ea typeface="黑体" pitchFamily="49" charset="-122"/>
            </a:endParaRPr>
          </a:p>
          <a:p>
            <a:pPr marL="342900" lvl="0" indent="-342900" hangingPunct="0">
              <a:spcBef>
                <a:spcPct val="20000"/>
              </a:spcBef>
              <a:buClr>
                <a:schemeClr val="accent1"/>
              </a:buClr>
              <a:buFont typeface="Wingdings" pitchFamily="2" charset="2"/>
            </a:pPr>
            <a:r>
              <a:rPr lang="zh-CN" altLang="en-US" sz="3400" b="1" spc="0">
                <a:latin typeface="Calibri" pitchFamily="34" charset="0"/>
                <a:ea typeface="黑体" pitchFamily="49" charset="-122"/>
              </a:rPr>
              <a:t> </a:t>
            </a:r>
            <a:r>
              <a:rPr lang="zh-CN" altLang="en-US" sz="2800" b="1" spc="0">
                <a:solidFill>
                  <a:srgbClr val="0000CC"/>
                </a:solidFill>
                <a:latin typeface="黑体" pitchFamily="49" charset="-122"/>
                <a:ea typeface="黑体" pitchFamily="49" charset="-122"/>
              </a:rPr>
              <a:t>（揭示寓意时巧联想，扣住行业特点来分析）</a:t>
            </a:r>
            <a:endParaRPr lang="zh-CN" altLang="en-US" sz="2800" b="1">
              <a:latin typeface="黑体" pitchFamily="49" charset="-122"/>
              <a:ea typeface="黑体" pitchFamily="49" charset="-122"/>
            </a:endParaRPr>
          </a:p>
          <a:p>
            <a:pPr marL="342900" lvl="0" indent="-342900" hangingPunct="0">
              <a:spcBef>
                <a:spcPct val="20000"/>
              </a:spcBef>
              <a:buClr>
                <a:schemeClr val="accent1"/>
              </a:buClr>
              <a:buFont typeface="Wingdings" pitchFamily="2" charset="2"/>
            </a:pPr>
            <a:r>
              <a:rPr lang="zh-CN" altLang="en-US" sz="2800" b="1" spc="0">
                <a:latin typeface="黑体" pitchFamily="49" charset="-122"/>
                <a:ea typeface="黑体" pitchFamily="49" charset="-122"/>
              </a:rPr>
              <a:t>     </a:t>
            </a:r>
            <a:endParaRPr lang="zh-CN" altLang="en-US" sz="2800" b="1">
              <a:latin typeface="黑体" pitchFamily="49" charset="-122"/>
              <a:ea typeface="黑体" pitchFamily="49" charset="-122"/>
            </a:endParaRPr>
          </a:p>
        </p:txBody>
      </p:sp>
      <p:sp>
        <p:nvSpPr>
          <p:cNvPr id="13317" name="Rectangle 5" title=""/>
          <p:cNvSpPr/>
          <p:nvPr/>
        </p:nvSpPr>
        <p:spPr>
          <a:xfrm>
            <a:off x="533400" y="4191000"/>
            <a:ext cx="8610600" cy="2246313"/>
          </a:xfrm>
          <a:prstGeom prst="rect">
            <a:avLst/>
          </a:prstGeom>
          <a:noFill/>
          <a:ln>
            <a:noFill/>
            <a:miter lim="800000"/>
          </a:ln>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r>
              <a:rPr lang="zh-CN" altLang="en-US" sz="2800" b="1">
                <a:latin typeface="黑体" pitchFamily="49" charset="-122"/>
              </a:rPr>
              <a:t>标志的寓意：</a:t>
            </a:r>
            <a:r>
              <a:rPr lang="zh-CN" altLang="en-US" sz="2800" b="1"/>
              <a:t>“</a:t>
            </a:r>
            <a:r>
              <a:rPr lang="zh-CN" altLang="en-US" sz="2800" b="1">
                <a:solidFill>
                  <a:srgbClr val="DF0515"/>
                </a:solidFill>
                <a:latin typeface="黑体" pitchFamily="49" charset="-122"/>
              </a:rPr>
              <a:t>心</a:t>
            </a:r>
            <a:r>
              <a:rPr lang="zh-CN" altLang="en-US" sz="2800" b="1"/>
              <a:t>”</a:t>
            </a:r>
            <a:r>
              <a:rPr lang="zh-CN" altLang="en-US" sz="2800" b="1">
                <a:latin typeface="黑体" pitchFamily="49" charset="-122"/>
              </a:rPr>
              <a:t>象征着爱心，</a:t>
            </a:r>
            <a:r>
              <a:rPr lang="zh-CN" altLang="en-US" sz="2800" b="1"/>
              <a:t>“</a:t>
            </a:r>
            <a:r>
              <a:rPr lang="zh-CN" altLang="en-US" sz="2800" b="1">
                <a:solidFill>
                  <a:srgbClr val="DF0515"/>
                </a:solidFill>
                <a:latin typeface="黑体" pitchFamily="49" charset="-122"/>
              </a:rPr>
              <a:t>手</a:t>
            </a:r>
            <a:r>
              <a:rPr lang="zh-CN" altLang="en-US" sz="2800" b="1"/>
              <a:t>”</a:t>
            </a:r>
            <a:r>
              <a:rPr lang="zh-CN" altLang="en-US" sz="2800" b="1">
                <a:latin typeface="黑体" pitchFamily="49" charset="-122"/>
              </a:rPr>
              <a:t>象征着援助，</a:t>
            </a:r>
            <a:r>
              <a:rPr lang="zh-CN" altLang="en-US" sz="2800" b="1"/>
              <a:t>“</a:t>
            </a:r>
            <a:r>
              <a:rPr lang="zh-CN" altLang="en-US" sz="2800" b="1">
                <a:solidFill>
                  <a:srgbClr val="DF0515"/>
                </a:solidFill>
                <a:latin typeface="黑体" pitchFamily="49" charset="-122"/>
              </a:rPr>
              <a:t>鸽子</a:t>
            </a:r>
            <a:r>
              <a:rPr lang="zh-CN" altLang="en-US" sz="2800" b="1"/>
              <a:t>”</a:t>
            </a:r>
            <a:r>
              <a:rPr lang="zh-CN" altLang="en-US" sz="2800" b="1">
                <a:latin typeface="黑体" pitchFamily="49" charset="-122"/>
              </a:rPr>
              <a:t>象征着美好。（</a:t>
            </a:r>
            <a:r>
              <a:rPr lang="en-US" altLang="zh-CN" sz="2800" b="1">
                <a:latin typeface="黑体" pitchFamily="49" charset="-122"/>
              </a:rPr>
              <a:t>2</a:t>
            </a:r>
            <a:r>
              <a:rPr lang="zh-CN" altLang="en-US" sz="2800" b="1">
                <a:latin typeface="黑体" pitchFamily="49" charset="-122"/>
              </a:rPr>
              <a:t>分）</a:t>
            </a:r>
            <a:endParaRPr lang="zh-CN" altLang="en-US" sz="2800" b="1">
              <a:latin typeface="黑体" pitchFamily="49" charset="-122"/>
            </a:endParaRPr>
          </a:p>
          <a:p>
            <a:pPr marL="0" lvl="0" indent="0" eaLnBrk="1" hangingPunct="1"/>
            <a:r>
              <a:rPr lang="zh-CN" altLang="en-US" sz="2800" b="1">
                <a:solidFill>
                  <a:srgbClr val="DF0515"/>
                </a:solidFill>
                <a:latin typeface="黑体" pitchFamily="49" charset="-122"/>
              </a:rPr>
              <a:t>     </a:t>
            </a:r>
            <a:endParaRPr lang="zh-CN" altLang="en-US" sz="2800" b="1">
              <a:solidFill>
                <a:srgbClr val="DF0515"/>
              </a:solidFill>
              <a:latin typeface="黑体" pitchFamily="49" charset="-122"/>
            </a:endParaRPr>
          </a:p>
          <a:p>
            <a:pPr marL="0" lvl="0" indent="0" eaLnBrk="1" hangingPunct="1"/>
            <a:r>
              <a:rPr lang="zh-CN" altLang="en-US" sz="2800" b="1">
                <a:solidFill>
                  <a:srgbClr val="DF0515"/>
                </a:solidFill>
                <a:latin typeface="黑体" pitchFamily="49" charset="-122"/>
              </a:rPr>
              <a:t>整个图案</a:t>
            </a:r>
            <a:r>
              <a:rPr lang="zh-CN" altLang="en-US" sz="2800" b="1">
                <a:latin typeface="黑体" pitchFamily="49" charset="-122"/>
              </a:rPr>
              <a:t>寓意为：伸出援助之手，把爱心献给世界，将美好撒满人间。（</a:t>
            </a:r>
            <a:r>
              <a:rPr lang="en-US" altLang="zh-CN" sz="2800" b="1">
                <a:latin typeface="黑体" pitchFamily="49" charset="-122"/>
              </a:rPr>
              <a:t>1</a:t>
            </a:r>
            <a:r>
              <a:rPr lang="zh-CN" altLang="en-US" sz="2800" b="1">
                <a:latin typeface="黑体" pitchFamily="49" charset="-122"/>
              </a:rPr>
              <a:t>分）</a:t>
            </a:r>
            <a:endParaRPr lang="zh-CN" altLang="en-US" sz="2800" b="1">
              <a:latin typeface="黑体"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13316"/>
                                        </p:tgtEl>
                                        <p:attrNameLst>
                                          <p:attrName>style.visibility</p:attrName>
                                        </p:attrNameLst>
                                      </p:cBhvr>
                                      <p:to>
                                        <p:strVal val="visible"/>
                                      </p:to>
                                    </p:set>
                                    <p:animEffect transition="in" filter="blinds(horizontal)">
                                      <p:cBhvr>
                                        <p:cTn id="7" dur="500"/>
                                        <p:tgtEl>
                                          <p:spTgt spid="13316"/>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xit" presetSubtype="10" dur="500" fill="hold" grpId="1" nodeType="clickEffect">
                                  <p:stCondLst>
                                    <p:cond delay="0"/>
                                  </p:stCondLst>
                                  <p:childTnLst>
                                    <p:animEffect transition="out" filter="blinds(horizontal)">
                                      <p:cBhvr>
                                        <p:cTn id="11" dur="500"/>
                                        <p:tgtEl>
                                          <p:spTgt spid="13316"/>
                                        </p:tgtEl>
                                      </p:cBhvr>
                                    </p:animEffect>
                                    <p:set>
                                      <p:cBhvr>
                                        <p:cTn id="12" dur="1" fill="hold">
                                          <p:stCondLst>
                                            <p:cond delay="499"/>
                                          </p:stCondLst>
                                        </p:cTn>
                                        <p:tgtEl>
                                          <p:spTgt spid="13316"/>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p:stCondLst>
                              <p:cond delay="0"/>
                            </p:stCondLst>
                            <p:childTnLst>
                              <p:par>
                                <p:cTn id="15" presetID="22" presetClass="entr" presetSubtype="8" dur="500" fill="hold" grpId="0" nodeType="clickEffect">
                                  <p:stCondLst>
                                    <p:cond delay="0"/>
                                  </p:stCondLst>
                                  <p:childTnLst>
                                    <p:set>
                                      <p:cBhvr>
                                        <p:cTn id="16" dur="1" fill="hold">
                                          <p:stCondLst>
                                            <p:cond delay="0"/>
                                          </p:stCondLst>
                                        </p:cTn>
                                        <p:tgtEl>
                                          <p:spTgt spid="13317"/>
                                        </p:tgtEl>
                                        <p:attrNameLst>
                                          <p:attrName>style.visibility</p:attrName>
                                        </p:attrNameLst>
                                      </p:cBhvr>
                                      <p:to>
                                        <p:strVal val="visible"/>
                                      </p:to>
                                    </p:set>
                                    <p:animEffect transition="in" filter="wipe(left)">
                                      <p:cBhvr>
                                        <p:cTn id="17" dur="500"/>
                                        <p:tgtEl>
                                          <p:spTgt spid="13317"/>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3" presetClass="entr" presetSubtype="10" dur="500" fill="hold" grpId="1" nodeType="clickEffect">
                                  <p:stCondLst>
                                    <p:cond delay="0"/>
                                  </p:stCondLst>
                                  <p:childTnLst>
                                    <p:set>
                                      <p:cBhvr>
                                        <p:cTn id="21" dur="1" fill="hold">
                                          <p:stCondLst>
                                            <p:cond delay="0"/>
                                          </p:stCondLst>
                                        </p:cTn>
                                        <p:tgtEl>
                                          <p:spTgt spid="13317"/>
                                        </p:tgtEl>
                                        <p:attrNameLst>
                                          <p:attrName>style.visibility</p:attrName>
                                        </p:attrNameLst>
                                      </p:cBhvr>
                                      <p:to>
                                        <p:strVal val="visible"/>
                                      </p:to>
                                    </p:set>
                                    <p:animEffect transition="in" filter="blinds(horizontal)">
                                      <p:cBhvr>
                                        <p:cTn id="22" dur="500"/>
                                        <p:tgtEl>
                                          <p:spTgt spid="133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6" grpId="0"/>
      <p:bldP spid="13316" grpId="1"/>
      <p:bldP spid="13317" grpId="0"/>
      <p:bldP spid="13317" grpId="1"/>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14338" name="Text Box 2" title=""/>
          <p:cNvSpPr txBox="1"/>
          <p:nvPr/>
        </p:nvSpPr>
        <p:spPr>
          <a:xfrm>
            <a:off x="381000" y="1066800"/>
            <a:ext cx="7315200" cy="822325"/>
          </a:xfrm>
          <a:prstGeom prst="rect">
            <a:avLst/>
          </a:prstGeom>
          <a:noFill/>
          <a:ln>
            <a:noFill/>
            <a:miter lim="800000"/>
          </a:ln>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r>
              <a:rPr lang="zh-CN" altLang="en-US" sz="4800" b="1">
                <a:ea typeface="楷体_GB2312" pitchFamily="49" charset="-122"/>
              </a:rPr>
              <a:t>徽标类图文转换答题技巧：</a:t>
            </a:r>
            <a:endParaRPr lang="zh-CN" altLang="en-US" sz="4800" b="1">
              <a:ea typeface="楷体_GB2312" pitchFamily="49" charset="-122"/>
            </a:endParaRPr>
          </a:p>
        </p:txBody>
      </p:sp>
      <p:sp>
        <p:nvSpPr>
          <p:cNvPr id="14339" name="Rectangle 4" title=""/>
          <p:cNvSpPr/>
          <p:nvPr/>
        </p:nvSpPr>
        <p:spPr>
          <a:xfrm>
            <a:off x="31750" y="76200"/>
            <a:ext cx="2925763" cy="914400"/>
          </a:xfrm>
          <a:prstGeom prst="rect">
            <a:avLst/>
          </a:prstGeom>
          <a:solidFill>
            <a:srgbClr val="CC99FF"/>
          </a:solidFill>
          <a:ln>
            <a:noFill/>
            <a:miter lim="800000"/>
          </a:ln>
        </p:spPr>
        <p:txBody>
          <a:bodyPr wrap="none" anchor="ctr" anchorCtr="0">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r>
              <a:rPr lang="zh-CN" altLang="en-US" sz="5400" b="1">
                <a:ea typeface="楷体_GB2312" pitchFamily="49" charset="-122"/>
              </a:rPr>
              <a:t>总结规律</a:t>
            </a:r>
            <a:endParaRPr lang="zh-CN" altLang="en-US" sz="5400" b="1">
              <a:ea typeface="楷体_GB2312" pitchFamily="49" charset="-122"/>
            </a:endParaRPr>
          </a:p>
        </p:txBody>
      </p:sp>
      <p:sp>
        <p:nvSpPr>
          <p:cNvPr id="14340" name="Text Box 4" title=""/>
          <p:cNvSpPr txBox="1"/>
          <p:nvPr/>
        </p:nvSpPr>
        <p:spPr>
          <a:xfrm>
            <a:off x="228600" y="1981200"/>
            <a:ext cx="8686800" cy="4524375"/>
          </a:xfrm>
          <a:prstGeom prst="rect">
            <a:avLst/>
          </a:prstGeom>
          <a:noFill/>
          <a:ln>
            <a:noFill/>
            <a:miter lim="800000"/>
          </a:ln>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r>
              <a:rPr lang="zh-CN" altLang="en-US" sz="3200" b="1">
                <a:solidFill>
                  <a:srgbClr val="800000"/>
                </a:solidFill>
                <a:latin typeface="楷体_GB2312" pitchFamily="49" charset="-122"/>
                <a:ea typeface="楷体_GB2312" pitchFamily="49" charset="-122"/>
              </a:rPr>
              <a:t>1、</a:t>
            </a:r>
            <a:r>
              <a:rPr lang="zh-CN" altLang="en-US" sz="3200" b="1">
                <a:solidFill>
                  <a:srgbClr val="FF0066"/>
                </a:solidFill>
                <a:latin typeface="楷体_GB2312" pitchFamily="49" charset="-122"/>
                <a:ea typeface="楷体_GB2312" pitchFamily="49" charset="-122"/>
              </a:rPr>
              <a:t>仔细观察徽标图案</a:t>
            </a:r>
            <a:r>
              <a:rPr lang="zh-CN" altLang="en-US" sz="3200" b="1">
                <a:latin typeface="楷体_GB2312" pitchFamily="49" charset="-122"/>
                <a:ea typeface="楷体_GB2312" pitchFamily="49" charset="-122"/>
              </a:rPr>
              <a:t>，注意徽标的整体构型以及各个细节（如人物的服饰、动作、表情等），注意标题以及其他文字信息等 。 </a:t>
            </a:r>
            <a:endParaRPr lang="zh-CN" altLang="en-US" sz="3200" b="1">
              <a:latin typeface="楷体_GB2312" pitchFamily="49" charset="-122"/>
              <a:ea typeface="楷体_GB2312" pitchFamily="49" charset="-122"/>
            </a:endParaRPr>
          </a:p>
          <a:p>
            <a:pPr marL="0" lvl="0" indent="0" eaLnBrk="1" hangingPunct="1"/>
            <a:r>
              <a:rPr lang="zh-CN" altLang="en-US" sz="3200" b="1">
                <a:solidFill>
                  <a:srgbClr val="800000"/>
                </a:solidFill>
                <a:latin typeface="楷体_GB2312" pitchFamily="49" charset="-122"/>
                <a:ea typeface="楷体_GB2312" pitchFamily="49" charset="-122"/>
              </a:rPr>
              <a:t>2、</a:t>
            </a:r>
            <a:r>
              <a:rPr lang="zh-CN" altLang="en-US" sz="3200" b="1">
                <a:solidFill>
                  <a:srgbClr val="FF0066"/>
                </a:solidFill>
                <a:latin typeface="楷体_GB2312" pitchFamily="49" charset="-122"/>
                <a:ea typeface="楷体_GB2312" pitchFamily="49" charset="-122"/>
              </a:rPr>
              <a:t>注意描述的顺序。</a:t>
            </a:r>
            <a:r>
              <a:rPr lang="zh-CN" altLang="en-US" sz="3200" b="1">
                <a:latin typeface="楷体_GB2312" pitchFamily="49" charset="-122"/>
                <a:ea typeface="楷体_GB2312" pitchFamily="49" charset="-122"/>
              </a:rPr>
              <a:t>描述性题的语言一定要遵循一定的描述顺序，如从上到下、从左到右、从外到内、总分总等，使语言富有条理。</a:t>
            </a:r>
            <a:endParaRPr lang="zh-CN" altLang="en-US" sz="3200" b="1">
              <a:latin typeface="楷体_GB2312" pitchFamily="49" charset="-122"/>
              <a:ea typeface="楷体_GB2312" pitchFamily="49" charset="-122"/>
            </a:endParaRPr>
          </a:p>
          <a:p>
            <a:pPr marL="0" lvl="0" indent="0" eaLnBrk="1" hangingPunct="1"/>
            <a:r>
              <a:rPr lang="zh-CN" altLang="en-US" sz="3200" b="1">
                <a:solidFill>
                  <a:srgbClr val="800000"/>
                </a:solidFill>
                <a:latin typeface="楷体_GB2312" pitchFamily="49" charset="-122"/>
                <a:ea typeface="楷体_GB2312" pitchFamily="49" charset="-122"/>
              </a:rPr>
              <a:t>3、</a:t>
            </a:r>
            <a:r>
              <a:rPr lang="zh-CN" altLang="en-US" sz="3200" b="1">
                <a:solidFill>
                  <a:srgbClr val="FF0066"/>
                </a:solidFill>
                <a:latin typeface="楷体_GB2312" pitchFamily="49" charset="-122"/>
                <a:ea typeface="楷体_GB2312" pitchFamily="49" charset="-122"/>
              </a:rPr>
              <a:t>揭示寓意的要善于联想，要注意徽标主题与图案之间的联系</a:t>
            </a:r>
            <a:r>
              <a:rPr lang="zh-CN" altLang="en-US" sz="3200" b="1">
                <a:latin typeface="楷体_GB2312" pitchFamily="49" charset="-122"/>
                <a:ea typeface="楷体_GB2312" pitchFamily="49" charset="-122"/>
              </a:rPr>
              <a:t>（如形象含义、造型、首写字母、传统文化等）。</a:t>
            </a:r>
            <a:endParaRPr lang="zh-CN" altLang="en-US" sz="3200" b="1">
              <a:latin typeface="楷体_GB2312" pitchFamily="49" charset="-122"/>
              <a:ea typeface="楷体_GB2312"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grpId="0" nodeType="clickEffect">
                                  <p:stCondLst>
                                    <p:cond delay="0"/>
                                  </p:stCondLst>
                                  <p:childTnLst>
                                    <p:set>
                                      <p:cBhvr>
                                        <p:cTn id="6" dur="1" fill="hold">
                                          <p:stCondLst>
                                            <p:cond delay="0"/>
                                          </p:stCondLst>
                                        </p:cTn>
                                        <p:tgtEl>
                                          <p:spTgt spid="14338"/>
                                        </p:tgtEl>
                                        <p:attrNameLst>
                                          <p:attrName>style.visibility</p:attrName>
                                        </p:attrNameLst>
                                      </p:cBhvr>
                                      <p:to>
                                        <p:strVal val="visible"/>
                                      </p:to>
                                    </p:set>
                                    <p:anim calcmode="lin" valueType="num">
                                      <p:cBhvr additive="base">
                                        <p:cTn id="7" dur="500" fill="hold"/>
                                        <p:tgtEl>
                                          <p:spTgt spid="14338"/>
                                        </p:tgtEl>
                                        <p:attrNameLst>
                                          <p:attrName>ppt_x</p:attrName>
                                        </p:attrNameLst>
                                      </p:cBhvr>
                                      <p:tavLst>
                                        <p:tav tm="0">
                                          <p:val>
                                            <p:strVal val="#ppt_x"/>
                                          </p:val>
                                        </p:tav>
                                        <p:tav tm="100000">
                                          <p:val>
                                            <p:strVal val="#ppt_x"/>
                                          </p:val>
                                        </p:tav>
                                      </p:tavLst>
                                    </p:anim>
                                    <p:anim calcmode="lin" valueType="num">
                                      <p:cBhvr additive="base">
                                        <p:cTn id="8" dur="500" fill="hold"/>
                                        <p:tgtEl>
                                          <p:spTgt spid="1433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2" presetClass="entr" presetSubtype="4" dur="500" fill="hold" nodeType="clickEffect">
                                  <p:stCondLst>
                                    <p:cond delay="0"/>
                                  </p:stCondLst>
                                  <p:childTnLst>
                                    <p:set>
                                      <p:cBhvr>
                                        <p:cTn id="12" dur="1" fill="hold">
                                          <p:stCondLst>
                                            <p:cond delay="0"/>
                                          </p:stCondLst>
                                        </p:cTn>
                                        <p:tgtEl>
                                          <p:spTgt spid="14340">
                                            <p:txEl>
                                              <p:pRg st="0" end="0"/>
                                            </p:txEl>
                                          </p:spTgt>
                                        </p:tgtEl>
                                        <p:attrNameLst>
                                          <p:attrName>style.visibility</p:attrName>
                                        </p:attrNameLst>
                                      </p:cBhvr>
                                      <p:to>
                                        <p:strVal val="visible"/>
                                      </p:to>
                                    </p:set>
                                    <p:anim calcmode="lin" valueType="num">
                                      <p:cBhvr additive="base">
                                        <p:cTn id="13" dur="500" fill="hold"/>
                                        <p:tgtEl>
                                          <p:spTgt spid="14340">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34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p:stCondLst>
                              <p:cond delay="0"/>
                            </p:stCondLst>
                            <p:childTnLst>
                              <p:par>
                                <p:cTn id="17" presetID="2" presetClass="entr" presetSubtype="4" dur="500" fill="hold" nodeType="clickEffect">
                                  <p:stCondLst>
                                    <p:cond delay="0"/>
                                  </p:stCondLst>
                                  <p:childTnLst>
                                    <p:set>
                                      <p:cBhvr>
                                        <p:cTn id="18" dur="1" fill="hold">
                                          <p:stCondLst>
                                            <p:cond delay="0"/>
                                          </p:stCondLst>
                                        </p:cTn>
                                        <p:tgtEl>
                                          <p:spTgt spid="14340">
                                            <p:txEl>
                                              <p:pRg st="1" end="1"/>
                                            </p:txEl>
                                          </p:spTgt>
                                        </p:tgtEl>
                                        <p:attrNameLst>
                                          <p:attrName>style.visibility</p:attrName>
                                        </p:attrNameLst>
                                      </p:cBhvr>
                                      <p:to>
                                        <p:strVal val="visible"/>
                                      </p:to>
                                    </p:set>
                                    <p:anim calcmode="lin" valueType="num">
                                      <p:cBhvr additive="base">
                                        <p:cTn id="19" dur="500" fill="hold"/>
                                        <p:tgtEl>
                                          <p:spTgt spid="14340">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34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p:stCondLst>
                              <p:cond delay="0"/>
                            </p:stCondLst>
                            <p:childTnLst>
                              <p:par>
                                <p:cTn id="23" presetID="2" presetClass="entr" presetSubtype="4" dur="500" fill="hold" nodeType="clickEffect">
                                  <p:stCondLst>
                                    <p:cond delay="0"/>
                                  </p:stCondLst>
                                  <p:childTnLst>
                                    <p:set>
                                      <p:cBhvr>
                                        <p:cTn id="24" dur="1" fill="hold">
                                          <p:stCondLst>
                                            <p:cond delay="0"/>
                                          </p:stCondLst>
                                        </p:cTn>
                                        <p:tgtEl>
                                          <p:spTgt spid="14340">
                                            <p:txEl>
                                              <p:pRg st="2" end="2"/>
                                            </p:txEl>
                                          </p:spTgt>
                                        </p:tgtEl>
                                        <p:attrNameLst>
                                          <p:attrName>style.visibility</p:attrName>
                                        </p:attrNameLst>
                                      </p:cBhvr>
                                      <p:to>
                                        <p:strVal val="visible"/>
                                      </p:to>
                                    </p:set>
                                    <p:anim calcmode="lin" valueType="num">
                                      <p:cBhvr additive="base">
                                        <p:cTn id="25" dur="500" fill="hold"/>
                                        <p:tgtEl>
                                          <p:spTgt spid="14340">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340">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15362" name="TextBox 6" title=""/>
          <p:cNvSpPr txBox="1"/>
          <p:nvPr/>
        </p:nvSpPr>
        <p:spPr>
          <a:xfrm>
            <a:off x="0" y="0"/>
            <a:ext cx="1600200" cy="769938"/>
          </a:xfrm>
          <a:prstGeom prst="rect">
            <a:avLst/>
          </a:prstGeom>
          <a:noFill/>
          <a:ln>
            <a:noFill/>
            <a:miter lim="800000"/>
          </a:ln>
        </p:spPr>
        <p:txBody>
          <a:bodyPr wrap="non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r>
              <a:rPr lang="zh-CN" altLang="en-US" sz="4400" b="1">
                <a:latin typeface="黑体" pitchFamily="49" charset="-122"/>
                <a:ea typeface="黑体" pitchFamily="49" charset="-122"/>
              </a:rPr>
              <a:t>练习</a:t>
            </a:r>
            <a:r>
              <a:rPr lang="en-US" altLang="zh-CN" sz="4400" b="1">
                <a:latin typeface="黑体" pitchFamily="49" charset="-122"/>
                <a:ea typeface="黑体" pitchFamily="49" charset="-122"/>
              </a:rPr>
              <a:t>1</a:t>
            </a:r>
            <a:endParaRPr lang="zh-CN" altLang="en-US" sz="4400" b="1">
              <a:latin typeface="黑体" pitchFamily="49" charset="-122"/>
              <a:ea typeface="黑体" pitchFamily="49" charset="-122"/>
            </a:endParaRPr>
          </a:p>
        </p:txBody>
      </p:sp>
      <p:sp>
        <p:nvSpPr>
          <p:cNvPr id="15363" name="Rectangle 1" title=""/>
          <p:cNvSpPr/>
          <p:nvPr/>
        </p:nvSpPr>
        <p:spPr>
          <a:xfrm>
            <a:off x="457200" y="685800"/>
            <a:ext cx="8686800" cy="1570038"/>
          </a:xfrm>
          <a:prstGeom prst="rect">
            <a:avLst/>
          </a:prstGeom>
          <a:noFill/>
          <a:ln>
            <a:noFill/>
            <a:miter lim="800000"/>
          </a:ln>
        </p:spPr>
        <p:txBody>
          <a:bodyPr anchor="ctr" anchorCtr="0">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fontAlgn="ctr"/>
            <a:r>
              <a:rPr lang="en-US" altLang="zh-CN" sz="1000">
                <a:latin typeface="Times New Roman" pitchFamily="18" charset="0"/>
                <a:ea typeface="Times New Roman" pitchFamily="18" charset="0"/>
              </a:rPr>
              <a:t>        </a:t>
            </a:r>
            <a:r>
              <a:rPr sz="2400" b="1">
                <a:latin typeface="宋体" pitchFamily="2" charset="-122"/>
                <a:ea typeface="Times New Roman" pitchFamily="18" charset="0"/>
              </a:rPr>
              <a:t>第</a:t>
            </a:r>
            <a:r>
              <a:rPr lang="zh-CN" altLang="zh-CN" sz="2400" b="1">
                <a:latin typeface="Times New Roman" pitchFamily="18" charset="0"/>
                <a:ea typeface="Times New Roman" pitchFamily="18" charset="0"/>
              </a:rPr>
              <a:t>19</a:t>
            </a:r>
            <a:r>
              <a:rPr sz="2400" b="1">
                <a:latin typeface="宋体" pitchFamily="2" charset="-122"/>
                <a:ea typeface="Times New Roman" pitchFamily="18" charset="0"/>
              </a:rPr>
              <a:t>届亚洲运动会闭幕后，第</a:t>
            </a:r>
            <a:r>
              <a:rPr lang="zh-CN" altLang="zh-CN" sz="2400" b="1">
                <a:latin typeface="Times New Roman" pitchFamily="18" charset="0"/>
                <a:ea typeface="Times New Roman" pitchFamily="18" charset="0"/>
              </a:rPr>
              <a:t>4</a:t>
            </a:r>
            <a:r>
              <a:rPr sz="2400" b="1">
                <a:latin typeface="宋体" pitchFamily="2" charset="-122"/>
                <a:ea typeface="Times New Roman" pitchFamily="18" charset="0"/>
              </a:rPr>
              <a:t>届亚洲残疾人运动会于</a:t>
            </a:r>
            <a:r>
              <a:rPr lang="zh-CN" altLang="zh-CN" sz="2400" b="1">
                <a:latin typeface="Times New Roman" pitchFamily="18" charset="0"/>
                <a:ea typeface="Times New Roman" pitchFamily="18" charset="0"/>
              </a:rPr>
              <a:t>10</a:t>
            </a:r>
            <a:r>
              <a:rPr sz="2400" b="1">
                <a:latin typeface="宋体" pitchFamily="2" charset="-122"/>
                <a:ea typeface="Times New Roman" pitchFamily="18" charset="0"/>
              </a:rPr>
              <a:t>月</a:t>
            </a:r>
            <a:r>
              <a:rPr lang="zh-CN" altLang="zh-CN" sz="2400" b="1">
                <a:latin typeface="Times New Roman" pitchFamily="18" charset="0"/>
                <a:ea typeface="Times New Roman" pitchFamily="18" charset="0"/>
              </a:rPr>
              <a:t>22</a:t>
            </a:r>
            <a:r>
              <a:rPr sz="2400" b="1">
                <a:latin typeface="宋体" pitchFamily="2" charset="-122"/>
                <a:ea typeface="Times New Roman" pitchFamily="18" charset="0"/>
              </a:rPr>
              <a:t>日至</a:t>
            </a:r>
            <a:r>
              <a:rPr lang="zh-CN" altLang="zh-CN" sz="2400" b="1">
                <a:latin typeface="Times New Roman" pitchFamily="18" charset="0"/>
                <a:ea typeface="Times New Roman" pitchFamily="18" charset="0"/>
              </a:rPr>
              <a:t>28</a:t>
            </a:r>
            <a:r>
              <a:rPr sz="2400" b="1">
                <a:latin typeface="宋体" pitchFamily="2" charset="-122"/>
                <a:ea typeface="Times New Roman" pitchFamily="18" charset="0"/>
              </a:rPr>
              <a:t>日在杭州举行。</a:t>
            </a:r>
            <a:endParaRPr lang="en-US" altLang="zh-CN" sz="2400" b="1">
              <a:latin typeface="宋体" pitchFamily="2" charset="-122"/>
              <a:ea typeface="Times New Roman" pitchFamily="18" charset="0"/>
            </a:endParaRPr>
          </a:p>
          <a:p>
            <a:pPr marL="0" lvl="0" indent="0" fontAlgn="ctr"/>
            <a:r>
              <a:rPr lang="en-US" altLang="zh-CN" sz="2400" b="1">
                <a:latin typeface="宋体" pitchFamily="2" charset="-122"/>
                <a:ea typeface="Times New Roman" pitchFamily="18" charset="0"/>
              </a:rPr>
              <a:t>  下面是</a:t>
            </a:r>
            <a:r>
              <a:rPr sz="2400" b="1">
                <a:ea typeface="Times New Roman" pitchFamily="18" charset="0"/>
              </a:rPr>
              <a:t>“</a:t>
            </a:r>
            <a:r>
              <a:rPr sz="2400" b="1">
                <a:latin typeface="宋体" pitchFamily="2" charset="-122"/>
                <a:ea typeface="Times New Roman" pitchFamily="18" charset="0"/>
              </a:rPr>
              <a:t>杭州第</a:t>
            </a:r>
            <a:r>
              <a:rPr lang="zh-CN" altLang="zh-CN" sz="2400" b="1">
                <a:latin typeface="Times New Roman" pitchFamily="18" charset="0"/>
                <a:ea typeface="Times New Roman" pitchFamily="18" charset="0"/>
              </a:rPr>
              <a:t>4</a:t>
            </a:r>
            <a:r>
              <a:rPr sz="2400" b="1">
                <a:latin typeface="宋体" pitchFamily="2" charset="-122"/>
                <a:ea typeface="Times New Roman" pitchFamily="18" charset="0"/>
              </a:rPr>
              <a:t>届亚残运会</a:t>
            </a:r>
            <a:r>
              <a:rPr sz="2400" b="1">
                <a:ea typeface="Times New Roman" pitchFamily="18" charset="0"/>
              </a:rPr>
              <a:t>”</a:t>
            </a:r>
            <a:r>
              <a:rPr sz="2400" b="1">
                <a:latin typeface="宋体" pitchFamily="2" charset="-122"/>
                <a:ea typeface="Times New Roman" pitchFamily="18" charset="0"/>
              </a:rPr>
              <a:t>会徽，请写出除字母和数字外的构图要素，</a:t>
            </a:r>
            <a:r>
              <a:rPr sz="2400" b="1">
                <a:solidFill>
                  <a:srgbClr val="FF0000"/>
                </a:solidFill>
                <a:latin typeface="宋体" pitchFamily="2" charset="-122"/>
                <a:ea typeface="Times New Roman" pitchFamily="18" charset="0"/>
              </a:rPr>
              <a:t>并</a:t>
            </a:r>
            <a:r>
              <a:rPr sz="2400" b="1">
                <a:latin typeface="宋体" pitchFamily="2" charset="-122"/>
                <a:ea typeface="Times New Roman" pitchFamily="18" charset="0"/>
              </a:rPr>
              <a:t>说明寓意。要求语意简明，句子通顺。</a:t>
            </a:r>
            <a:endParaRPr sz="2400" b="1"/>
          </a:p>
        </p:txBody>
      </p:sp>
      <p:pic>
        <p:nvPicPr>
          <p:cNvPr id="15364" name="图片 3" title=""/>
          <p:cNvPicPr>
            <a:picLocks noChangeAspect="1"/>
          </p:cNvPicPr>
          <p:nvPr/>
        </p:nvPicPr>
        <p:blipFill>
          <a:blip r:embed="rId2"/>
          <a:stretch>
            <a:fillRect/>
          </a:stretch>
        </p:blipFill>
        <p:spPr>
          <a:xfrm>
            <a:off x="381000" y="2514600"/>
            <a:ext cx="3581400" cy="3124200"/>
          </a:xfrm>
          <a:prstGeom prst="rect">
            <a:avLst/>
          </a:prstGeom>
          <a:noFill/>
          <a:ln>
            <a:noFill/>
            <a:miter lim="800000"/>
          </a:ln>
        </p:spPr>
      </p:pic>
      <p:sp>
        <p:nvSpPr>
          <p:cNvPr id="15365" name="Rectangle 2" title=""/>
          <p:cNvSpPr/>
          <p:nvPr/>
        </p:nvSpPr>
        <p:spPr>
          <a:xfrm>
            <a:off x="4648200" y="2819400"/>
            <a:ext cx="4114800" cy="2862263"/>
          </a:xfrm>
          <a:prstGeom prst="rect">
            <a:avLst/>
          </a:prstGeom>
          <a:noFill/>
          <a:ln>
            <a:noFill/>
            <a:miter lim="800000"/>
          </a:ln>
        </p:spPr>
        <p:txBody>
          <a:bodyPr anchor="ctr" anchorCtr="0">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fontAlgn="ctr"/>
            <a:r>
              <a:rPr lang="zh-CN" altLang="zh-CN" sz="2000" b="1">
                <a:solidFill>
                  <a:srgbClr val="FF0000"/>
                </a:solidFill>
                <a:latin typeface="宋体" pitchFamily="2" charset="-122"/>
                <a:ea typeface="Times New Roman" pitchFamily="18" charset="0"/>
              </a:rPr>
              <a:t>【答案】示例：</a:t>
            </a:r>
            <a:endParaRPr sz="2000" b="1">
              <a:solidFill>
                <a:srgbClr val="FF0000"/>
              </a:solidFill>
            </a:endParaRPr>
          </a:p>
          <a:p>
            <a:pPr marL="0" lvl="0" indent="0" fontAlgn="ctr"/>
            <a:r>
              <a:rPr sz="2000" b="1">
                <a:solidFill>
                  <a:srgbClr val="0070C0"/>
                </a:solidFill>
                <a:latin typeface="宋体" pitchFamily="2" charset="-122"/>
                <a:ea typeface="Times New Roman" pitchFamily="18" charset="0"/>
              </a:rPr>
              <a:t>构图要素：</a:t>
            </a:r>
            <a:r>
              <a:rPr sz="2000" b="1">
                <a:solidFill>
                  <a:srgbClr val="FF0000"/>
                </a:solidFill>
                <a:latin typeface="宋体" pitchFamily="2" charset="-122"/>
                <a:ea typeface="Times New Roman" pitchFamily="18" charset="0"/>
              </a:rPr>
              <a:t>会徽由半弧形线条构成的竞技赛道和运动员转动轮椅前行形态的浪花两个要素构成。</a:t>
            </a:r>
            <a:endParaRPr sz="2000" b="1">
              <a:solidFill>
                <a:srgbClr val="FF0000"/>
              </a:solidFill>
            </a:endParaRPr>
          </a:p>
          <a:p>
            <a:pPr marL="0" lvl="0" indent="0" fontAlgn="ctr"/>
            <a:r>
              <a:rPr sz="2000" b="1">
                <a:solidFill>
                  <a:srgbClr val="0070C0"/>
                </a:solidFill>
                <a:latin typeface="宋体" pitchFamily="2" charset="-122"/>
                <a:ea typeface="Times New Roman" pitchFamily="18" charset="0"/>
              </a:rPr>
              <a:t>寓意：</a:t>
            </a:r>
            <a:r>
              <a:rPr sz="2000" b="1">
                <a:solidFill>
                  <a:srgbClr val="FF0000"/>
                </a:solidFill>
                <a:latin typeface="宋体" pitchFamily="2" charset="-122"/>
                <a:ea typeface="Times New Roman" pitchFamily="18" charset="0"/>
              </a:rPr>
              <a:t>主体图案的造型犹如一朵朵在钱江潮中绽放的浪花，运动员转动轮椅前行的姿态诠释出残疾人运动员勇立潮头、顽强拼搏、挑战自我的英雄气概。</a:t>
            </a:r>
            <a:endParaRPr sz="2000" b="1">
              <a:solidFill>
                <a:srgbClr val="FF0000"/>
              </a:solidFill>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pic>
        <p:nvPicPr>
          <p:cNvPr id="16386" name="图片 1" title=""/>
          <p:cNvPicPr>
            <a:picLocks noChangeAspect="1"/>
          </p:cNvPicPr>
          <p:nvPr/>
        </p:nvPicPr>
        <p:blipFill>
          <a:blip r:embed="rId2"/>
          <a:stretch>
            <a:fillRect/>
          </a:stretch>
        </p:blipFill>
        <p:spPr>
          <a:xfrm>
            <a:off x="381000" y="3048000"/>
            <a:ext cx="3733800" cy="2447925"/>
          </a:xfrm>
          <a:prstGeom prst="rect">
            <a:avLst/>
          </a:prstGeom>
          <a:noFill/>
          <a:ln>
            <a:noFill/>
            <a:miter lim="800000"/>
          </a:ln>
        </p:spPr>
      </p:pic>
      <p:sp>
        <p:nvSpPr>
          <p:cNvPr id="16387" name="矩形 2" title=""/>
          <p:cNvSpPr/>
          <p:nvPr/>
        </p:nvSpPr>
        <p:spPr>
          <a:xfrm>
            <a:off x="609600" y="990600"/>
            <a:ext cx="6324600" cy="1200150"/>
          </a:xfrm>
          <a:prstGeom prst="rect">
            <a:avLst/>
          </a:prstGeom>
          <a:noFill/>
          <a:ln>
            <a:noFill/>
            <a:miter lim="800000"/>
          </a:ln>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r>
              <a:rPr lang="zh-CN" altLang="en-US" sz="2400" b="1"/>
              <a:t>下图是“钉钉”图标，请写出构图要素，并说明图形寓意。要求语言表达简明，句子通顺，不超过</a:t>
            </a:r>
            <a:r>
              <a:rPr lang="en-US" altLang="zh-CN" sz="2400" b="1"/>
              <a:t>60</a:t>
            </a:r>
            <a:r>
              <a:rPr lang="zh-CN" altLang="en-US" sz="2400" b="1"/>
              <a:t>个字。</a:t>
            </a:r>
            <a:endParaRPr lang="zh-CN" altLang="en-US" sz="2400" b="1"/>
          </a:p>
        </p:txBody>
      </p:sp>
      <p:sp>
        <p:nvSpPr>
          <p:cNvPr id="16388" name="Rectangle 1" title=""/>
          <p:cNvSpPr/>
          <p:nvPr/>
        </p:nvSpPr>
        <p:spPr>
          <a:xfrm>
            <a:off x="4572000" y="2819400"/>
            <a:ext cx="4495800" cy="3046413"/>
          </a:xfrm>
          <a:prstGeom prst="rect">
            <a:avLst/>
          </a:prstGeom>
          <a:noFill/>
          <a:ln>
            <a:noFill/>
            <a:miter lim="800000"/>
          </a:ln>
        </p:spPr>
        <p:txBody>
          <a:bodyPr anchor="ctr" anchorCtr="0">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fontAlgn="ctr"/>
            <a:r>
              <a:rPr lang="zh-CN" altLang="zh-CN" sz="2400" b="1">
                <a:solidFill>
                  <a:srgbClr val="FF0000"/>
                </a:solidFill>
                <a:latin typeface="宋体" pitchFamily="2" charset="-122"/>
                <a:ea typeface="Times New Roman" pitchFamily="18" charset="0"/>
              </a:rPr>
              <a:t>【</a:t>
            </a:r>
            <a:r>
              <a:rPr lang="zh-CN" altLang="en-US" sz="2400" b="1">
                <a:solidFill>
                  <a:srgbClr val="FF0000"/>
                </a:solidFill>
                <a:latin typeface="宋体" pitchFamily="2" charset="-122"/>
                <a:ea typeface="Times New Roman" pitchFamily="18" charset="0"/>
              </a:rPr>
              <a:t>答案</a:t>
            </a:r>
            <a:r>
              <a:rPr lang="zh-CN" altLang="zh-CN" sz="2400" b="1">
                <a:solidFill>
                  <a:srgbClr val="FF0000"/>
                </a:solidFill>
                <a:latin typeface="宋体" pitchFamily="2" charset="-122"/>
                <a:ea typeface="Times New Roman" pitchFamily="18" charset="0"/>
              </a:rPr>
              <a:t>】</a:t>
            </a:r>
            <a:r>
              <a:rPr lang="zh-CN" altLang="en-US" sz="2400" b="1">
                <a:solidFill>
                  <a:srgbClr val="FF0000"/>
                </a:solidFill>
                <a:latin typeface="宋体" pitchFamily="2" charset="-122"/>
                <a:ea typeface="Times New Roman" pitchFamily="18" charset="0"/>
              </a:rPr>
              <a:t>示例：</a:t>
            </a:r>
            <a:endParaRPr lang="zh-CN" altLang="en-US" sz="2400" b="1">
              <a:solidFill>
                <a:srgbClr val="FF0000"/>
              </a:solidFill>
            </a:endParaRPr>
          </a:p>
          <a:p>
            <a:pPr marL="0" lvl="0" indent="0" fontAlgn="ctr"/>
            <a:r>
              <a:rPr lang="zh-CN" altLang="en-US" sz="2400" b="1">
                <a:solidFill>
                  <a:srgbClr val="0070C0"/>
                </a:solidFill>
                <a:latin typeface="宋体" pitchFamily="2" charset="-122"/>
                <a:ea typeface="Times New Roman" pitchFamily="18" charset="0"/>
              </a:rPr>
              <a:t>构图要素：</a:t>
            </a:r>
            <a:endParaRPr lang="en-US" altLang="zh-CN" sz="2400" b="1">
              <a:solidFill>
                <a:srgbClr val="0070C0"/>
              </a:solidFill>
              <a:latin typeface="宋体" pitchFamily="2" charset="-122"/>
              <a:ea typeface="Times New Roman" pitchFamily="18" charset="0"/>
            </a:endParaRPr>
          </a:p>
          <a:p>
            <a:pPr marL="0" lvl="0" indent="0" fontAlgn="ctr"/>
            <a:r>
              <a:rPr sz="2400" b="1">
                <a:solidFill>
                  <a:srgbClr val="FF0000"/>
                </a:solidFill>
                <a:latin typeface="宋体" pitchFamily="2" charset="-122"/>
                <a:ea typeface="Times New Roman" pitchFamily="18" charset="0"/>
              </a:rPr>
              <a:t>信鸽的翅膀、闪电、钉子。</a:t>
            </a:r>
            <a:endParaRPr lang="en-US" altLang="zh-CN" sz="2400" b="1">
              <a:solidFill>
                <a:srgbClr val="FF0000"/>
              </a:solidFill>
              <a:latin typeface="宋体" pitchFamily="2" charset="-122"/>
              <a:ea typeface="Times New Roman" pitchFamily="18" charset="0"/>
            </a:endParaRPr>
          </a:p>
          <a:p>
            <a:pPr marL="0" lvl="0" indent="0" fontAlgn="ctr"/>
            <a:r>
              <a:rPr lang="zh-CN" altLang="en-US" sz="2400" b="1">
                <a:solidFill>
                  <a:srgbClr val="0070C0"/>
                </a:solidFill>
                <a:latin typeface="宋体" pitchFamily="2" charset="-122"/>
                <a:ea typeface="Times New Roman" pitchFamily="18" charset="0"/>
              </a:rPr>
              <a:t>图形寓意：</a:t>
            </a:r>
            <a:r>
              <a:rPr sz="2400" b="1">
                <a:solidFill>
                  <a:srgbClr val="0070C0"/>
                </a:solidFill>
                <a:latin typeface="Times New Roman" pitchFamily="18" charset="0"/>
                <a:ea typeface="Times New Roman" pitchFamily="18" charset="0"/>
              </a:rPr>
              <a:t> </a:t>
            </a:r>
            <a:endParaRPr lang="en-US" altLang="zh-CN" sz="2400" b="1">
              <a:solidFill>
                <a:srgbClr val="0070C0"/>
              </a:solidFill>
              <a:latin typeface="Times New Roman" pitchFamily="18" charset="0"/>
              <a:ea typeface="Times New Roman" pitchFamily="18" charset="0"/>
            </a:endParaRPr>
          </a:p>
          <a:p>
            <a:pPr marL="0" lvl="0" indent="0" fontAlgn="ctr"/>
            <a:r>
              <a:rPr sz="2400" b="1">
                <a:solidFill>
                  <a:srgbClr val="FF0000"/>
                </a:solidFill>
                <a:ea typeface="Times New Roman" pitchFamily="18" charset="0"/>
              </a:rPr>
              <a:t>“</a:t>
            </a:r>
            <a:r>
              <a:rPr sz="2400" b="1">
                <a:solidFill>
                  <a:srgbClr val="FF0000"/>
                </a:solidFill>
                <a:latin typeface="宋体" pitchFamily="2" charset="-122"/>
                <a:ea typeface="Times New Roman" pitchFamily="18" charset="0"/>
              </a:rPr>
              <a:t>信鸽的翅膀</a:t>
            </a:r>
            <a:r>
              <a:rPr sz="2400" b="1">
                <a:solidFill>
                  <a:srgbClr val="FF0000"/>
                </a:solidFill>
                <a:ea typeface="Times New Roman" pitchFamily="18" charset="0"/>
              </a:rPr>
              <a:t>”“</a:t>
            </a:r>
            <a:r>
              <a:rPr sz="2400" b="1">
                <a:solidFill>
                  <a:srgbClr val="FF0000"/>
                </a:solidFill>
                <a:latin typeface="宋体" pitchFamily="2" charset="-122"/>
                <a:ea typeface="Times New Roman" pitchFamily="18" charset="0"/>
              </a:rPr>
              <a:t>闪电</a:t>
            </a:r>
            <a:r>
              <a:rPr sz="2400" b="1">
                <a:solidFill>
                  <a:srgbClr val="FF0000"/>
                </a:solidFill>
                <a:ea typeface="Times New Roman" pitchFamily="18" charset="0"/>
              </a:rPr>
              <a:t>”</a:t>
            </a:r>
            <a:r>
              <a:rPr sz="2400" b="1">
                <a:solidFill>
                  <a:srgbClr val="FF0000"/>
                </a:solidFill>
                <a:latin typeface="宋体" pitchFamily="2" charset="-122"/>
                <a:ea typeface="Times New Roman" pitchFamily="18" charset="0"/>
              </a:rPr>
              <a:t>表示信息快速必达。</a:t>
            </a:r>
            <a:r>
              <a:rPr sz="2400" b="1">
                <a:solidFill>
                  <a:srgbClr val="FF0000"/>
                </a:solidFill>
                <a:latin typeface="Times New Roman" pitchFamily="18" charset="0"/>
                <a:ea typeface="Times New Roman" pitchFamily="18" charset="0"/>
              </a:rPr>
              <a:t> </a:t>
            </a:r>
            <a:endParaRPr lang="en-US" altLang="zh-CN" sz="2400" b="1">
              <a:solidFill>
                <a:srgbClr val="FF0000"/>
              </a:solidFill>
              <a:latin typeface="Times New Roman" pitchFamily="18" charset="0"/>
              <a:ea typeface="Times New Roman" pitchFamily="18" charset="0"/>
            </a:endParaRPr>
          </a:p>
          <a:p>
            <a:pPr marL="0" lvl="0" indent="0" fontAlgn="ctr"/>
            <a:r>
              <a:rPr sz="2400" b="1">
                <a:solidFill>
                  <a:srgbClr val="FF0000"/>
                </a:solidFill>
                <a:ea typeface="Times New Roman" pitchFamily="18" charset="0"/>
              </a:rPr>
              <a:t>“</a:t>
            </a:r>
            <a:r>
              <a:rPr sz="2400" b="1">
                <a:solidFill>
                  <a:srgbClr val="FF0000"/>
                </a:solidFill>
                <a:latin typeface="宋体" pitchFamily="2" charset="-122"/>
                <a:ea typeface="Times New Roman" pitchFamily="18" charset="0"/>
              </a:rPr>
              <a:t>钉子</a:t>
            </a:r>
            <a:r>
              <a:rPr sz="2400" b="1">
                <a:solidFill>
                  <a:srgbClr val="FF0000"/>
                </a:solidFill>
                <a:ea typeface="Times New Roman" pitchFamily="18" charset="0"/>
              </a:rPr>
              <a:t>”</a:t>
            </a:r>
            <a:r>
              <a:rPr sz="2400" b="1">
                <a:solidFill>
                  <a:srgbClr val="FF0000"/>
                </a:solidFill>
                <a:latin typeface="宋体" pitchFamily="2" charset="-122"/>
                <a:ea typeface="Times New Roman" pitchFamily="18" charset="0"/>
              </a:rPr>
              <a:t>为</a:t>
            </a:r>
            <a:r>
              <a:rPr sz="2400" b="1">
                <a:solidFill>
                  <a:srgbClr val="FF0000"/>
                </a:solidFill>
                <a:ea typeface="Times New Roman" pitchFamily="18" charset="0"/>
              </a:rPr>
              <a:t>“</a:t>
            </a:r>
            <a:r>
              <a:rPr sz="2400" b="1">
                <a:solidFill>
                  <a:srgbClr val="FF0000"/>
                </a:solidFill>
                <a:latin typeface="宋体" pitchFamily="2" charset="-122"/>
                <a:ea typeface="Times New Roman" pitchFamily="18" charset="0"/>
              </a:rPr>
              <a:t>板上钉钉</a:t>
            </a:r>
            <a:r>
              <a:rPr sz="2400" b="1">
                <a:solidFill>
                  <a:srgbClr val="FF0000"/>
                </a:solidFill>
                <a:ea typeface="Times New Roman" pitchFamily="18" charset="0"/>
              </a:rPr>
              <a:t>”</a:t>
            </a:r>
            <a:r>
              <a:rPr sz="2400" b="1">
                <a:solidFill>
                  <a:srgbClr val="FF0000"/>
                </a:solidFill>
                <a:latin typeface="宋体" pitchFamily="2" charset="-122"/>
                <a:ea typeface="Times New Roman" pitchFamily="18" charset="0"/>
              </a:rPr>
              <a:t>之意，表示一旦确定事情就全力达成。</a:t>
            </a:r>
            <a:endParaRPr sz="2400" b="1">
              <a:solidFill>
                <a:srgbClr val="FF0000"/>
              </a:solidFill>
            </a:endParaRPr>
          </a:p>
        </p:txBody>
      </p:sp>
      <p:sp>
        <p:nvSpPr>
          <p:cNvPr id="16389" name="TextBox 5" title=""/>
          <p:cNvSpPr txBox="1"/>
          <p:nvPr/>
        </p:nvSpPr>
        <p:spPr>
          <a:xfrm>
            <a:off x="0" y="0"/>
            <a:ext cx="1600200" cy="769938"/>
          </a:xfrm>
          <a:prstGeom prst="rect">
            <a:avLst/>
          </a:prstGeom>
          <a:noFill/>
          <a:ln>
            <a:noFill/>
            <a:miter lim="800000"/>
          </a:ln>
        </p:spPr>
        <p:txBody>
          <a:bodyPr wrap="non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r>
              <a:rPr lang="zh-CN" altLang="en-US" sz="4400" b="1">
                <a:latin typeface="黑体" pitchFamily="49" charset="-122"/>
                <a:ea typeface="黑体" pitchFamily="49" charset="-122"/>
              </a:rPr>
              <a:t>练习</a:t>
            </a:r>
            <a:r>
              <a:rPr lang="en-US" altLang="zh-CN" sz="4400" b="1">
                <a:latin typeface="黑体" pitchFamily="49" charset="-122"/>
                <a:ea typeface="黑体" pitchFamily="49" charset="-122"/>
              </a:rPr>
              <a:t>2</a:t>
            </a:r>
            <a:endParaRPr lang="zh-CN" altLang="en-US" sz="4400" b="1">
              <a:latin typeface="黑体" pitchFamily="49" charset="-122"/>
              <a:ea typeface="黑体" pitchFamily="49" charset="-122"/>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pic>
        <p:nvPicPr>
          <p:cNvPr id="17410" name="Picture 2" title=""/>
          <p:cNvPicPr>
            <a:picLocks noChangeAspect="1"/>
          </p:cNvPicPr>
          <p:nvPr/>
        </p:nvPicPr>
        <p:blipFill>
          <a:blip r:embed="rId2"/>
          <a:stretch>
            <a:fillRect/>
          </a:stretch>
        </p:blipFill>
        <p:spPr>
          <a:xfrm>
            <a:off x="5105400" y="0"/>
            <a:ext cx="4038600" cy="3276600"/>
          </a:xfrm>
          <a:prstGeom prst="rect">
            <a:avLst/>
          </a:prstGeom>
          <a:noFill/>
          <a:ln>
            <a:noFill/>
            <a:miter lim="800000"/>
          </a:ln>
        </p:spPr>
      </p:pic>
      <p:sp>
        <p:nvSpPr>
          <p:cNvPr id="17411" name="Text Box 3" title=""/>
          <p:cNvSpPr txBox="1"/>
          <p:nvPr/>
        </p:nvSpPr>
        <p:spPr>
          <a:xfrm>
            <a:off x="0" y="762000"/>
            <a:ext cx="4724400" cy="3324225"/>
          </a:xfrm>
          <a:prstGeom prst="rect">
            <a:avLst/>
          </a:prstGeom>
          <a:noFill/>
          <a:ln>
            <a:noFill/>
            <a:miter lim="800000"/>
          </a:ln>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spcBef>
                <a:spcPct val="50000"/>
              </a:spcBef>
              <a:buFont typeface="Wingdings" pitchFamily="2" charset="2"/>
            </a:pPr>
            <a:r>
              <a:rPr lang="zh-CN" altLang="en-US" sz="3200" b="1">
                <a:latin typeface="楷体_GB2312" pitchFamily="49" charset="-122"/>
                <a:ea typeface="楷体_GB2312" pitchFamily="49" charset="-122"/>
              </a:rPr>
              <a:t>3月22日至28日为“中国节水周”。请仔细观察右图的中国节水标志图案，简要介绍该图案组成，并说明你对该图案内涵的理解。</a:t>
            </a:r>
            <a:endParaRPr lang="zh-CN" altLang="en-US" sz="3200" b="1">
              <a:latin typeface="楷体_GB2312" pitchFamily="49" charset="-122"/>
              <a:ea typeface="楷体_GB2312" pitchFamily="49" charset="-122"/>
            </a:endParaRPr>
          </a:p>
          <a:p>
            <a:pPr marL="0" lvl="0" indent="0" eaLnBrk="1" hangingPunct="1"/>
            <a:endParaRPr lang="zh-CN" altLang="en-US" b="1">
              <a:latin typeface="楷体_GB2312" pitchFamily="49" charset="-122"/>
              <a:ea typeface="楷体_GB2312" pitchFamily="49" charset="-122"/>
            </a:endParaRPr>
          </a:p>
        </p:txBody>
      </p:sp>
      <p:sp>
        <p:nvSpPr>
          <p:cNvPr id="17412" name="Text Box 4" title=""/>
          <p:cNvSpPr txBox="1">
            <a:spLocks noChangeArrowheads="1"/>
          </p:cNvSpPr>
          <p:nvPr/>
        </p:nvSpPr>
        <p:spPr bwMode="auto">
          <a:xfrm>
            <a:off x="0" y="3886200"/>
            <a:ext cx="9144000" cy="2308225"/>
          </a:xfrm>
          <a:prstGeom prst="rect">
            <a:avLst/>
          </a:prstGeom>
          <a:solidFill>
            <a:srgbClr val="FFFF99"/>
          </a:solidFill>
          <a:ln w="9525">
            <a:noFill/>
            <a:miter lim="800000"/>
          </a:ln>
          <a:effectLst/>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0">
              <a:spcBef>
                <a:spcPct val="50000"/>
              </a:spcBef>
              <a:buFont typeface="Wingdings" pitchFamily="2" charset="2"/>
            </a:pPr>
            <a:r>
              <a:rPr lang="zh-CN" altLang="en-US" sz="3200" b="1" spc="0">
                <a:effectLst>
                  <a:outerShdw blurRad="38100" dist="38100" dir="2700000" algn="tl">
                    <a:srgbClr val="FFFFFF"/>
                  </a:outerShdw>
                </a:effectLst>
                <a:latin typeface="楷体_GB2312" pitchFamily="49" charset="-122"/>
                <a:ea typeface="楷体_GB2312" pitchFamily="49" charset="-122"/>
              </a:rPr>
              <a:t>（</a:t>
            </a:r>
            <a:r>
              <a:rPr lang="en-US" altLang="zh-CN" sz="3200" b="1" spc="0">
                <a:effectLst>
                  <a:outerShdw blurRad="38100" dist="38100" dir="2700000" algn="tl">
                    <a:srgbClr val="FFFFFF"/>
                  </a:outerShdw>
                </a:effectLst>
                <a:latin typeface="楷体_GB2312" pitchFamily="49" charset="-122"/>
                <a:ea typeface="楷体_GB2312" pitchFamily="49" charset="-122"/>
              </a:rPr>
              <a:t>1</a:t>
            </a:r>
            <a:r>
              <a:rPr lang="zh-CN" altLang="en-US" sz="3200" b="1" spc="0">
                <a:effectLst>
                  <a:outerShdw blurRad="38100" dist="38100" dir="2700000" algn="tl">
                    <a:srgbClr val="FFFFFF"/>
                  </a:outerShdw>
                </a:effectLst>
                <a:latin typeface="楷体_GB2312" pitchFamily="49" charset="-122"/>
                <a:ea typeface="楷体_GB2312" pitchFamily="49" charset="-122"/>
              </a:rPr>
              <a:t>）中国节水标志由水滴、人手和地球变形而成。</a:t>
            </a:r>
            <a:endParaRPr lang="en-US" altLang="zh-CN" sz="3200" b="1">
              <a:effectLst>
                <a:outerShdw blurRad="38100" dist="38100" dir="2700000" algn="tl">
                  <a:srgbClr val="FFFFFF"/>
                </a:outerShdw>
              </a:effectLst>
              <a:latin typeface="楷体_GB2312" pitchFamily="49" charset="-122"/>
              <a:ea typeface="楷体_GB2312" pitchFamily="49" charset="-122"/>
            </a:endParaRPr>
          </a:p>
          <a:p>
            <a:pPr marL="0" lvl="0" indent="0" eaLnBrk="1" hangingPunct="0">
              <a:spcBef>
                <a:spcPct val="50000"/>
              </a:spcBef>
              <a:buFont typeface="Wingdings" pitchFamily="2" charset="2"/>
            </a:pPr>
            <a:r>
              <a:rPr lang="zh-CN" altLang="en-US" sz="3200" b="1" spc="0">
                <a:effectLst>
                  <a:outerShdw blurRad="38100" dist="38100" dir="2700000" algn="tl">
                    <a:srgbClr val="FFFFFF"/>
                  </a:outerShdw>
                </a:effectLst>
                <a:latin typeface="楷体_GB2312" pitchFamily="49" charset="-122"/>
                <a:ea typeface="楷体_GB2312" pitchFamily="49" charset="-122"/>
              </a:rPr>
              <a:t>（</a:t>
            </a:r>
            <a:r>
              <a:rPr lang="en-US" altLang="zh-CN" sz="3200" b="1" spc="0">
                <a:effectLst>
                  <a:outerShdw blurRad="38100" dist="38100" dir="2700000" algn="tl">
                    <a:srgbClr val="FFFFFF"/>
                  </a:outerShdw>
                </a:effectLst>
                <a:latin typeface="楷体_GB2312" pitchFamily="49" charset="-122"/>
                <a:ea typeface="楷体_GB2312" pitchFamily="49" charset="-122"/>
              </a:rPr>
              <a:t>2</a:t>
            </a:r>
            <a:r>
              <a:rPr lang="zh-CN" altLang="en-US" sz="3200" b="1" spc="0">
                <a:effectLst>
                  <a:outerShdw blurRad="38100" dist="38100" dir="2700000" algn="tl">
                    <a:srgbClr val="FFFFFF"/>
                  </a:outerShdw>
                </a:effectLst>
                <a:latin typeface="楷体_GB2312" pitchFamily="49" charset="-122"/>
                <a:ea typeface="楷体_GB2312" pitchFamily="49" charset="-122"/>
              </a:rPr>
              <a:t>）绿色的圆形代表地球，</a:t>
            </a:r>
            <a:r>
              <a:rPr sz="2800" b="1" spc="0">
                <a:solidFill>
                  <a:srgbClr val="800000"/>
                </a:solidFill>
                <a:latin typeface="楷体_GB2312" pitchFamily="49" charset="-122"/>
                <a:ea typeface="楷体_GB2312" pitchFamily="49" charset="-122"/>
              </a:rPr>
              <a:t>象征节约用水是保护地球生态的重要措施。</a:t>
            </a:r>
            <a:r>
              <a:rPr sz="3200" b="1" spc="0">
                <a:effectLst>
                  <a:outerShdw blurRad="38100" dist="38100" dir="2700000" algn="tl">
                    <a:srgbClr val="FFFFFF"/>
                  </a:outerShdw>
                </a:effectLst>
                <a:latin typeface="楷体_GB2312" pitchFamily="49" charset="-122"/>
                <a:ea typeface="楷体_GB2312" pitchFamily="49" charset="-122"/>
              </a:rPr>
              <a:t>标志留白部分像一只手托起一滴水，手是拼音字母 </a:t>
            </a:r>
            <a:r>
              <a:rPr lang="zh-CN" altLang="zh-CN" sz="3200" b="1" spc="0">
                <a:effectLst>
                  <a:outerShdw blurRad="38100" dist="38100" dir="2700000" algn="tl">
                    <a:srgbClr val="FFFFFF"/>
                  </a:outerShdw>
                </a:effectLst>
                <a:latin typeface="楷体_GB2312" pitchFamily="49" charset="-122"/>
                <a:ea typeface="楷体_GB2312" pitchFamily="49" charset="-122"/>
              </a:rPr>
              <a:t>JS的变形，</a:t>
            </a:r>
            <a:r>
              <a:rPr sz="2800" b="1" spc="0">
                <a:solidFill>
                  <a:srgbClr val="800000"/>
                </a:solidFill>
                <a:latin typeface="楷体_GB2312" pitchFamily="49" charset="-122"/>
                <a:ea typeface="楷体_GB2312" pitchFamily="49" charset="-122"/>
              </a:rPr>
              <a:t>寓意节水</a:t>
            </a:r>
            <a:r>
              <a:rPr lang="zh-CN" altLang="en-US" sz="2800" b="1" spc="0">
                <a:solidFill>
                  <a:srgbClr val="800000"/>
                </a:solidFill>
                <a:latin typeface="楷体_GB2312" pitchFamily="49" charset="-122"/>
                <a:ea typeface="楷体_GB2312" pitchFamily="49" charset="-122"/>
              </a:rPr>
              <a:t>。</a:t>
            </a:r>
            <a:endParaRPr lang="zh-CN" altLang="en-US" sz="2800" b="1">
              <a:solidFill>
                <a:srgbClr val="800000"/>
              </a:solidFill>
              <a:latin typeface="楷体_GB2312" pitchFamily="49" charset="-122"/>
              <a:ea typeface="楷体_GB2312" pitchFamily="49" charset="-122"/>
            </a:endParaRPr>
          </a:p>
        </p:txBody>
      </p:sp>
      <p:sp>
        <p:nvSpPr>
          <p:cNvPr id="17413" name="TextBox 4" title=""/>
          <p:cNvSpPr txBox="1"/>
          <p:nvPr/>
        </p:nvSpPr>
        <p:spPr>
          <a:xfrm>
            <a:off x="0" y="0"/>
            <a:ext cx="1600200" cy="769938"/>
          </a:xfrm>
          <a:prstGeom prst="rect">
            <a:avLst/>
          </a:prstGeom>
          <a:noFill/>
          <a:ln>
            <a:noFill/>
            <a:miter lim="800000"/>
          </a:ln>
        </p:spPr>
        <p:txBody>
          <a:bodyPr wrap="non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r>
              <a:rPr lang="zh-CN" altLang="en-US" sz="4400" b="1">
                <a:latin typeface="黑体" pitchFamily="49" charset="-122"/>
                <a:ea typeface="黑体" pitchFamily="49" charset="-122"/>
              </a:rPr>
              <a:t>练习</a:t>
            </a:r>
            <a:r>
              <a:rPr lang="en-US" altLang="zh-CN" sz="4400" b="1">
                <a:latin typeface="黑体" pitchFamily="49" charset="-122"/>
                <a:ea typeface="黑体" pitchFamily="49" charset="-122"/>
              </a:rPr>
              <a:t>3</a:t>
            </a:r>
            <a:endParaRPr lang="zh-CN" altLang="en-US" sz="4400" b="1">
              <a:latin typeface="黑体" pitchFamily="49" charset="-122"/>
              <a:ea typeface="黑体"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17412">
                                            <p:txEl>
                                              <p:pRg st="0" end="0"/>
                                            </p:txEl>
                                          </p:spTgt>
                                        </p:tgtEl>
                                        <p:attrNameLst>
                                          <p:attrName>style.visibility</p:attrName>
                                        </p:attrNameLst>
                                      </p:cBhvr>
                                      <p:to>
                                        <p:strVal val="visible"/>
                                      </p:to>
                                    </p:set>
                                    <p:animEffect transition="in" filter="blinds(horizontal)">
                                      <p:cBhvr>
                                        <p:cTn id="7" dur="500"/>
                                        <p:tgtEl>
                                          <p:spTgt spid="17412">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nodeType="clickEffect">
                                  <p:stCondLst>
                                    <p:cond delay="0"/>
                                  </p:stCondLst>
                                  <p:childTnLst>
                                    <p:set>
                                      <p:cBhvr>
                                        <p:cTn id="11" dur="1" fill="hold">
                                          <p:stCondLst>
                                            <p:cond delay="0"/>
                                          </p:stCondLst>
                                        </p:cTn>
                                        <p:tgtEl>
                                          <p:spTgt spid="17412">
                                            <p:txEl>
                                              <p:pRg st="1" end="1"/>
                                            </p:txEl>
                                          </p:spTgt>
                                        </p:tgtEl>
                                        <p:attrNameLst>
                                          <p:attrName>style.visibility</p:attrName>
                                        </p:attrNameLst>
                                      </p:cBhvr>
                                      <p:to>
                                        <p:strVal val="visible"/>
                                      </p:to>
                                    </p:set>
                                    <p:animEffect transition="in" filter="blinds(horizontal)">
                                      <p:cBhvr>
                                        <p:cTn id="12" dur="500"/>
                                        <p:tgtEl>
                                          <p:spTgt spid="174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18434" name="Rectangle 1" title=""/>
          <p:cNvSpPr/>
          <p:nvPr/>
        </p:nvSpPr>
        <p:spPr>
          <a:xfrm>
            <a:off x="457200" y="762000"/>
            <a:ext cx="5486400" cy="1570038"/>
          </a:xfrm>
          <a:prstGeom prst="rect">
            <a:avLst/>
          </a:prstGeom>
          <a:noFill/>
          <a:ln>
            <a:noFill/>
            <a:miter lim="800000"/>
          </a:ln>
        </p:spPr>
        <p:txBody>
          <a:bodyPr anchor="ctr" anchorCtr="0">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fontAlgn="ctr"/>
            <a:r>
              <a:rPr lang="zh-CN" altLang="en-US" sz="2400" b="1">
                <a:latin typeface="宋体" pitchFamily="2" charset="-122"/>
                <a:ea typeface="Times New Roman" pitchFamily="18" charset="0"/>
              </a:rPr>
              <a:t>下面是故宫博物院发布的</a:t>
            </a:r>
            <a:r>
              <a:rPr sz="2400" b="1">
                <a:ea typeface="Times New Roman" pitchFamily="18" charset="0"/>
              </a:rPr>
              <a:t>“</a:t>
            </a:r>
            <a:r>
              <a:rPr sz="2400" b="1">
                <a:latin typeface="宋体" pitchFamily="2" charset="-122"/>
                <a:ea typeface="Times New Roman" pitchFamily="18" charset="0"/>
              </a:rPr>
              <a:t>紫禁城建成</a:t>
            </a:r>
            <a:r>
              <a:rPr lang="zh-CN" altLang="zh-CN" sz="2400" b="1">
                <a:latin typeface="Times New Roman" pitchFamily="18" charset="0"/>
                <a:ea typeface="Times New Roman" pitchFamily="18" charset="0"/>
              </a:rPr>
              <a:t>600</a:t>
            </a:r>
            <a:r>
              <a:rPr sz="2400" b="1">
                <a:latin typeface="宋体" pitchFamily="2" charset="-122"/>
                <a:ea typeface="Times New Roman" pitchFamily="18" charset="0"/>
              </a:rPr>
              <a:t>年</a:t>
            </a:r>
            <a:r>
              <a:rPr sz="2400" b="1">
                <a:ea typeface="Times New Roman" pitchFamily="18" charset="0"/>
              </a:rPr>
              <a:t>”</a:t>
            </a:r>
            <a:r>
              <a:rPr sz="2400" b="1">
                <a:latin typeface="宋体" pitchFamily="2" charset="-122"/>
                <a:ea typeface="Times New Roman" pitchFamily="18" charset="0"/>
              </a:rPr>
              <a:t>纪念标识中的主体图形，请写出构图要素，并说明图形寓意。要求语意简明，句子通顺，不超过</a:t>
            </a:r>
            <a:r>
              <a:rPr lang="zh-CN" altLang="zh-CN" sz="2400" b="1">
                <a:latin typeface="Times New Roman" pitchFamily="18" charset="0"/>
                <a:ea typeface="Times New Roman" pitchFamily="18" charset="0"/>
              </a:rPr>
              <a:t>90</a:t>
            </a:r>
            <a:r>
              <a:rPr sz="2400" b="1">
                <a:latin typeface="宋体" pitchFamily="2" charset="-122"/>
                <a:ea typeface="Times New Roman" pitchFamily="18" charset="0"/>
              </a:rPr>
              <a:t>字。</a:t>
            </a:r>
            <a:endParaRPr sz="2400" b="1"/>
          </a:p>
        </p:txBody>
      </p:sp>
      <p:sp>
        <p:nvSpPr>
          <p:cNvPr id="18435" name="TextBox 4" title=""/>
          <p:cNvSpPr txBox="1"/>
          <p:nvPr/>
        </p:nvSpPr>
        <p:spPr>
          <a:xfrm>
            <a:off x="0" y="0"/>
            <a:ext cx="1600200" cy="769938"/>
          </a:xfrm>
          <a:prstGeom prst="rect">
            <a:avLst/>
          </a:prstGeom>
          <a:noFill/>
          <a:ln>
            <a:noFill/>
            <a:miter lim="800000"/>
          </a:ln>
        </p:spPr>
        <p:txBody>
          <a:bodyPr wrap="non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r>
              <a:rPr lang="zh-CN" altLang="en-US" sz="4400" b="1">
                <a:latin typeface="黑体" pitchFamily="49" charset="-122"/>
                <a:ea typeface="黑体" pitchFamily="49" charset="-122"/>
              </a:rPr>
              <a:t>练习</a:t>
            </a:r>
            <a:r>
              <a:rPr lang="en-US" altLang="zh-CN" sz="4400" b="1">
                <a:latin typeface="黑体" pitchFamily="49" charset="-122"/>
                <a:ea typeface="黑体" pitchFamily="49" charset="-122"/>
              </a:rPr>
              <a:t>4</a:t>
            </a:r>
            <a:endParaRPr lang="zh-CN" altLang="en-US" sz="4400" b="1">
              <a:latin typeface="黑体" pitchFamily="49" charset="-122"/>
              <a:ea typeface="黑体" pitchFamily="49" charset="-122"/>
            </a:endParaRPr>
          </a:p>
        </p:txBody>
      </p:sp>
      <p:pic>
        <p:nvPicPr>
          <p:cNvPr id="18436" name="图片 3" title=""/>
          <p:cNvPicPr>
            <a:picLocks noChangeAspect="1"/>
          </p:cNvPicPr>
          <p:nvPr/>
        </p:nvPicPr>
        <p:blipFill>
          <a:blip r:embed="rId2"/>
          <a:stretch>
            <a:fillRect/>
          </a:stretch>
        </p:blipFill>
        <p:spPr>
          <a:xfrm>
            <a:off x="0" y="2743200"/>
            <a:ext cx="3657600" cy="1905000"/>
          </a:xfrm>
          <a:prstGeom prst="rect">
            <a:avLst/>
          </a:prstGeom>
          <a:noFill/>
          <a:ln>
            <a:noFill/>
            <a:miter lim="800000"/>
          </a:ln>
        </p:spPr>
      </p:pic>
      <p:sp>
        <p:nvSpPr>
          <p:cNvPr id="18437" name="Rectangle 2" title=""/>
          <p:cNvSpPr/>
          <p:nvPr/>
        </p:nvSpPr>
        <p:spPr>
          <a:xfrm>
            <a:off x="3733800" y="2667000"/>
            <a:ext cx="5029200" cy="3046413"/>
          </a:xfrm>
          <a:prstGeom prst="rect">
            <a:avLst/>
          </a:prstGeom>
          <a:noFill/>
          <a:ln>
            <a:noFill/>
            <a:miter lim="800000"/>
          </a:ln>
        </p:spPr>
        <p:txBody>
          <a:bodyPr anchor="ctr" anchorCtr="0">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fontAlgn="ctr"/>
            <a:r>
              <a:rPr lang="zh-CN" altLang="zh-CN" sz="2400" b="1">
                <a:solidFill>
                  <a:srgbClr val="FF0000"/>
                </a:solidFill>
                <a:latin typeface="宋体" pitchFamily="2" charset="-122"/>
                <a:ea typeface="Times New Roman" pitchFamily="18" charset="0"/>
              </a:rPr>
              <a:t>【</a:t>
            </a:r>
            <a:r>
              <a:rPr lang="zh-CN" altLang="en-US" sz="2400" b="1">
                <a:solidFill>
                  <a:srgbClr val="FF0000"/>
                </a:solidFill>
                <a:latin typeface="宋体" pitchFamily="2" charset="-122"/>
                <a:ea typeface="Times New Roman" pitchFamily="18" charset="0"/>
              </a:rPr>
              <a:t>答案</a:t>
            </a:r>
            <a:r>
              <a:rPr lang="zh-CN" altLang="zh-CN" sz="2400" b="1">
                <a:solidFill>
                  <a:srgbClr val="FF0000"/>
                </a:solidFill>
                <a:latin typeface="宋体" pitchFamily="2" charset="-122"/>
                <a:ea typeface="Times New Roman" pitchFamily="18" charset="0"/>
              </a:rPr>
              <a:t>】</a:t>
            </a:r>
            <a:r>
              <a:rPr lang="zh-CN" altLang="en-US" sz="2400" b="1">
                <a:solidFill>
                  <a:srgbClr val="FF0000"/>
                </a:solidFill>
                <a:latin typeface="宋体" pitchFamily="2" charset="-122"/>
                <a:ea typeface="Times New Roman" pitchFamily="18" charset="0"/>
              </a:rPr>
              <a:t>示例：</a:t>
            </a:r>
            <a:endParaRPr lang="zh-CN" altLang="en-US" sz="2400" b="1">
              <a:solidFill>
                <a:srgbClr val="FF0000"/>
              </a:solidFill>
            </a:endParaRPr>
          </a:p>
          <a:p>
            <a:pPr marL="0" lvl="0" indent="0" fontAlgn="ctr"/>
            <a:r>
              <a:rPr lang="zh-CN" altLang="en-US" sz="2400" b="1">
                <a:solidFill>
                  <a:srgbClr val="0070C0"/>
                </a:solidFill>
                <a:latin typeface="宋体" pitchFamily="2" charset="-122"/>
                <a:ea typeface="Times New Roman" pitchFamily="18" charset="0"/>
              </a:rPr>
              <a:t>构图要素：</a:t>
            </a:r>
            <a:endParaRPr lang="en-US" altLang="zh-CN" sz="2400" b="1">
              <a:solidFill>
                <a:srgbClr val="0070C0"/>
              </a:solidFill>
              <a:latin typeface="宋体" pitchFamily="2" charset="-122"/>
              <a:ea typeface="Times New Roman" pitchFamily="18" charset="0"/>
            </a:endParaRPr>
          </a:p>
          <a:p>
            <a:pPr marL="0" lvl="0" indent="0" fontAlgn="ctr"/>
            <a:r>
              <a:rPr sz="2400" b="1">
                <a:solidFill>
                  <a:srgbClr val="FF0000"/>
                </a:solidFill>
                <a:latin typeface="宋体" pitchFamily="2" charset="-122"/>
                <a:ea typeface="Times New Roman" pitchFamily="18" charset="0"/>
              </a:rPr>
              <a:t>紫禁城局部建筑、数字、祥云</a:t>
            </a:r>
            <a:endParaRPr lang="en-US" altLang="zh-CN" sz="2400" b="1">
              <a:solidFill>
                <a:srgbClr val="FF0000"/>
              </a:solidFill>
              <a:latin typeface="宋体" pitchFamily="2" charset="-122"/>
              <a:ea typeface="Times New Roman" pitchFamily="18" charset="0"/>
            </a:endParaRPr>
          </a:p>
          <a:p>
            <a:pPr marL="0" lvl="0" indent="0" fontAlgn="ctr"/>
            <a:r>
              <a:rPr lang="zh-CN" altLang="en-US" sz="2400" b="1">
                <a:solidFill>
                  <a:srgbClr val="0070C0"/>
                </a:solidFill>
                <a:latin typeface="宋体" pitchFamily="2" charset="-122"/>
                <a:ea typeface="Times New Roman" pitchFamily="18" charset="0"/>
              </a:rPr>
              <a:t>图形寓意：</a:t>
            </a:r>
            <a:r>
              <a:rPr lang="zh-CN" altLang="en-US" sz="2400" b="1">
                <a:solidFill>
                  <a:srgbClr val="0070C0"/>
                </a:solidFill>
                <a:latin typeface="Times New Roman" pitchFamily="18" charset="0"/>
                <a:ea typeface="Times New Roman" pitchFamily="18" charset="0"/>
              </a:rPr>
              <a:t> </a:t>
            </a:r>
            <a:endParaRPr lang="en-US" altLang="zh-CN" sz="2400" b="1">
              <a:solidFill>
                <a:srgbClr val="0070C0"/>
              </a:solidFill>
              <a:latin typeface="Times New Roman" pitchFamily="18" charset="0"/>
              <a:ea typeface="Times New Roman" pitchFamily="18" charset="0"/>
            </a:endParaRPr>
          </a:p>
          <a:p>
            <a:pPr marL="0" lvl="0" indent="0" fontAlgn="ctr"/>
            <a:r>
              <a:rPr sz="2400" b="1">
                <a:solidFill>
                  <a:srgbClr val="FF0000"/>
                </a:solidFill>
                <a:latin typeface="宋体" pitchFamily="2" charset="-122"/>
                <a:ea typeface="Times New Roman" pitchFamily="18" charset="0"/>
              </a:rPr>
              <a:t>建筑</a:t>
            </a:r>
            <a:r>
              <a:rPr lang="zh-CN" altLang="en-US" sz="2400" b="1">
                <a:solidFill>
                  <a:srgbClr val="FF0000"/>
                </a:solidFill>
                <a:latin typeface="宋体" pitchFamily="2" charset="-122"/>
                <a:ea typeface="Times New Roman" pitchFamily="18" charset="0"/>
              </a:rPr>
              <a:t>、 </a:t>
            </a:r>
            <a:r>
              <a:rPr sz="2400" b="1">
                <a:solidFill>
                  <a:srgbClr val="FF0000"/>
                </a:solidFill>
                <a:ea typeface="Times New Roman" pitchFamily="18" charset="0"/>
              </a:rPr>
              <a:t>“</a:t>
            </a:r>
            <a:r>
              <a:rPr lang="zh-CN" altLang="zh-CN" sz="2400" b="1">
                <a:solidFill>
                  <a:srgbClr val="FF0000"/>
                </a:solidFill>
                <a:latin typeface="Times New Roman" pitchFamily="18" charset="0"/>
                <a:ea typeface="Times New Roman" pitchFamily="18" charset="0"/>
              </a:rPr>
              <a:t>1420-2020</a:t>
            </a:r>
            <a:r>
              <a:rPr lang="zh-CN" altLang="zh-CN" sz="2400" b="1">
                <a:solidFill>
                  <a:srgbClr val="FF0000"/>
                </a:solidFill>
                <a:ea typeface="Times New Roman" pitchFamily="18" charset="0"/>
              </a:rPr>
              <a:t>”“</a:t>
            </a:r>
            <a:r>
              <a:rPr lang="zh-CN" altLang="zh-CN" sz="2400" b="1">
                <a:solidFill>
                  <a:srgbClr val="FF0000"/>
                </a:solidFill>
                <a:latin typeface="Times New Roman" pitchFamily="18" charset="0"/>
                <a:ea typeface="Times New Roman" pitchFamily="18" charset="0"/>
              </a:rPr>
              <a:t>600</a:t>
            </a:r>
            <a:r>
              <a:rPr lang="zh-CN" altLang="zh-CN" sz="2400" b="1">
                <a:solidFill>
                  <a:srgbClr val="FF0000"/>
                </a:solidFill>
                <a:ea typeface="Times New Roman" pitchFamily="18" charset="0"/>
              </a:rPr>
              <a:t>”</a:t>
            </a:r>
            <a:r>
              <a:rPr lang="zh-CN" altLang="en-US" sz="2400" b="1">
                <a:solidFill>
                  <a:srgbClr val="FF0000"/>
                </a:solidFill>
                <a:latin typeface="宋体" pitchFamily="2" charset="-122"/>
                <a:ea typeface="Times New Roman" pitchFamily="18" charset="0"/>
              </a:rPr>
              <a:t>突出了</a:t>
            </a:r>
            <a:r>
              <a:rPr lang="zh-CN" altLang="en-US" sz="2400" b="1">
                <a:solidFill>
                  <a:srgbClr val="FF0000"/>
                </a:solidFill>
                <a:ea typeface="Times New Roman" pitchFamily="18" charset="0"/>
              </a:rPr>
              <a:t>“</a:t>
            </a:r>
            <a:r>
              <a:rPr lang="zh-CN" altLang="en-US" sz="2400" b="1">
                <a:solidFill>
                  <a:srgbClr val="FF0000"/>
                </a:solidFill>
                <a:latin typeface="宋体" pitchFamily="2" charset="-122"/>
                <a:ea typeface="Times New Roman" pitchFamily="18" charset="0"/>
              </a:rPr>
              <a:t>紫禁城建成</a:t>
            </a:r>
            <a:r>
              <a:rPr lang="zh-CN" altLang="zh-CN" sz="2400" b="1">
                <a:solidFill>
                  <a:srgbClr val="FF0000"/>
                </a:solidFill>
                <a:latin typeface="Times New Roman" pitchFamily="18" charset="0"/>
                <a:ea typeface="Times New Roman" pitchFamily="18" charset="0"/>
              </a:rPr>
              <a:t>600</a:t>
            </a:r>
            <a:r>
              <a:rPr lang="zh-CN" altLang="en-US" sz="2400" b="1">
                <a:solidFill>
                  <a:srgbClr val="FF0000"/>
                </a:solidFill>
                <a:latin typeface="宋体" pitchFamily="2" charset="-122"/>
                <a:ea typeface="Times New Roman" pitchFamily="18" charset="0"/>
              </a:rPr>
              <a:t>年</a:t>
            </a:r>
            <a:r>
              <a:rPr lang="zh-CN" altLang="en-US" sz="2400" b="1">
                <a:solidFill>
                  <a:srgbClr val="FF0000"/>
                </a:solidFill>
                <a:ea typeface="Times New Roman" pitchFamily="18" charset="0"/>
              </a:rPr>
              <a:t>”</a:t>
            </a:r>
            <a:r>
              <a:rPr lang="zh-CN" altLang="en-US" sz="2400" b="1">
                <a:solidFill>
                  <a:srgbClr val="FF0000"/>
                </a:solidFill>
                <a:latin typeface="宋体" pitchFamily="2" charset="-122"/>
                <a:ea typeface="Times New Roman" pitchFamily="18" charset="0"/>
              </a:rPr>
              <a:t>的主题，</a:t>
            </a:r>
            <a:endParaRPr lang="en-US" altLang="zh-CN" sz="2400" b="1">
              <a:solidFill>
                <a:srgbClr val="FF0000"/>
              </a:solidFill>
              <a:latin typeface="宋体" pitchFamily="2" charset="-122"/>
              <a:ea typeface="Times New Roman" pitchFamily="18" charset="0"/>
            </a:endParaRPr>
          </a:p>
          <a:p>
            <a:pPr marL="0" lvl="0" indent="0" fontAlgn="ctr"/>
            <a:r>
              <a:rPr lang="en-US" altLang="zh-CN" sz="2400" b="1">
                <a:solidFill>
                  <a:srgbClr val="FF0000"/>
                </a:solidFill>
                <a:latin typeface="宋体" pitchFamily="2" charset="-122"/>
                <a:ea typeface="Times New Roman" pitchFamily="18" charset="0"/>
              </a:rPr>
              <a:t>云纹组成的祥云寄寓吉祥如意的美好祝愿。</a:t>
            </a:r>
            <a:endParaRPr sz="2400" b="1">
              <a:solidFill>
                <a:srgbClr val="FF0000"/>
              </a:solidFill>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pic>
        <p:nvPicPr>
          <p:cNvPr id="19458" name="Picture 2" title=""/>
          <p:cNvPicPr>
            <a:picLocks noChangeAspect="1"/>
          </p:cNvPicPr>
          <p:nvPr/>
        </p:nvPicPr>
        <p:blipFill>
          <a:blip r:embed="rId2"/>
          <a:stretch>
            <a:fillRect/>
          </a:stretch>
        </p:blipFill>
        <p:spPr>
          <a:xfrm>
            <a:off x="4876800" y="3175"/>
            <a:ext cx="4114800" cy="3578225"/>
          </a:xfrm>
          <a:prstGeom prst="rect">
            <a:avLst/>
          </a:prstGeom>
          <a:noFill/>
          <a:ln>
            <a:noFill/>
            <a:miter lim="800000"/>
          </a:ln>
        </p:spPr>
      </p:pic>
      <p:sp>
        <p:nvSpPr>
          <p:cNvPr id="19459" name="Text Box 4" title=""/>
          <p:cNvSpPr txBox="1"/>
          <p:nvPr/>
        </p:nvSpPr>
        <p:spPr>
          <a:xfrm>
            <a:off x="304800" y="1066800"/>
            <a:ext cx="4495800" cy="2554288"/>
          </a:xfrm>
          <a:prstGeom prst="rect">
            <a:avLst/>
          </a:prstGeom>
          <a:noFill/>
          <a:ln>
            <a:noFill/>
            <a:miter lim="800000"/>
          </a:ln>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r>
              <a:rPr lang="zh-CN" altLang="en-US" sz="4000" b="1">
                <a:latin typeface="黑体" pitchFamily="49" charset="-122"/>
                <a:ea typeface="黑体" pitchFamily="49" charset="-122"/>
              </a:rPr>
              <a:t>右面是顾永江设计的“中国探月”的标识，请描述其内容及其含义。</a:t>
            </a:r>
            <a:endParaRPr lang="zh-CN" altLang="en-US" sz="4000" b="1">
              <a:latin typeface="黑体" pitchFamily="49" charset="-122"/>
              <a:ea typeface="黑体" pitchFamily="49" charset="-122"/>
            </a:endParaRPr>
          </a:p>
        </p:txBody>
      </p:sp>
      <p:sp>
        <p:nvSpPr>
          <p:cNvPr id="19460" name="Text Box 3" title=""/>
          <p:cNvSpPr txBox="1"/>
          <p:nvPr/>
        </p:nvSpPr>
        <p:spPr>
          <a:xfrm>
            <a:off x="381000" y="3810000"/>
            <a:ext cx="8763000" cy="2530475"/>
          </a:xfrm>
          <a:prstGeom prst="rect">
            <a:avLst/>
          </a:prstGeom>
          <a:solidFill>
            <a:srgbClr val="CC99FF"/>
          </a:solidFill>
          <a:ln>
            <a:noFill/>
            <a:miter lim="800000"/>
          </a:ln>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r>
              <a:rPr lang="zh-CN" altLang="en-US" sz="3200" b="1">
                <a:solidFill>
                  <a:srgbClr val="FF0000"/>
                </a:solidFill>
                <a:latin typeface="Times New Roman" pitchFamily="18" charset="0"/>
                <a:ea typeface="楷体_GB2312" pitchFamily="49" charset="-122"/>
              </a:rPr>
              <a:t>该标识以中国书法的笔触，抽象地勾勒出一轮圆月，一双脚印踏在其上，象征着月球探测的终极梦想；圆弧的起笔处自然形成龙头，象征中国航天如巨龙腾空而起，落笔的是一群自由飞翔的和平鸽构成，表达了中国和平利用空间的美好愿望</a:t>
            </a:r>
            <a:r>
              <a:rPr lang="zh-CN" altLang="en-US" sz="3200" b="1">
                <a:latin typeface="Times New Roman" pitchFamily="18" charset="0"/>
                <a:ea typeface="楷体_GB2312" pitchFamily="49" charset="-122"/>
              </a:rPr>
              <a:t>。</a:t>
            </a:r>
            <a:endParaRPr lang="zh-CN" altLang="en-US" sz="3200" b="1">
              <a:latin typeface="Times New Roman" pitchFamily="18" charset="0"/>
              <a:ea typeface="楷体_GB2312" pitchFamily="49" charset="-122"/>
            </a:endParaRPr>
          </a:p>
        </p:txBody>
      </p:sp>
      <p:sp>
        <p:nvSpPr>
          <p:cNvPr id="19461" name="TextBox 5" title=""/>
          <p:cNvSpPr txBox="1"/>
          <p:nvPr/>
        </p:nvSpPr>
        <p:spPr>
          <a:xfrm>
            <a:off x="0" y="0"/>
            <a:ext cx="1600200" cy="769938"/>
          </a:xfrm>
          <a:prstGeom prst="rect">
            <a:avLst/>
          </a:prstGeom>
          <a:noFill/>
          <a:ln>
            <a:noFill/>
            <a:miter lim="800000"/>
          </a:ln>
        </p:spPr>
        <p:txBody>
          <a:bodyPr wrap="non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r>
              <a:rPr lang="zh-CN" altLang="en-US" sz="4400" b="1">
                <a:latin typeface="黑体" pitchFamily="49" charset="-122"/>
                <a:ea typeface="黑体" pitchFamily="49" charset="-122"/>
              </a:rPr>
              <a:t>练习</a:t>
            </a:r>
            <a:r>
              <a:rPr lang="en-US" altLang="zh-CN" sz="4400" b="1">
                <a:latin typeface="黑体" pitchFamily="49" charset="-122"/>
                <a:ea typeface="黑体" pitchFamily="49" charset="-122"/>
              </a:rPr>
              <a:t>5</a:t>
            </a:r>
            <a:endParaRPr lang="zh-CN" altLang="en-US" sz="4400" b="1">
              <a:latin typeface="黑体" pitchFamily="49" charset="-122"/>
              <a:ea typeface="黑体"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5" dur="1000" fill="hold" grpId="0" nodeType="clickEffect">
                                  <p:stCondLst>
                                    <p:cond delay="0"/>
                                  </p:stCondLst>
                                  <p:childTnLst>
                                    <p:set>
                                      <p:cBhvr>
                                        <p:cTn id="6" dur="1" fill="hold">
                                          <p:stCondLst>
                                            <p:cond delay="0"/>
                                          </p:stCondLst>
                                        </p:cTn>
                                        <p:tgtEl>
                                          <p:spTgt spid="19460"/>
                                        </p:tgtEl>
                                        <p:attrNameLst>
                                          <p:attrName>style.visibility</p:attrName>
                                        </p:attrNameLst>
                                      </p:cBhvr>
                                      <p:to>
                                        <p:strVal val="visible"/>
                                      </p:to>
                                    </p:set>
                                    <p:animEffect transition="in" filter="blinds(vertical)">
                                      <p:cBhvr>
                                        <p:cTn id="7" dur="1000"/>
                                        <p:tgtEl>
                                          <p:spTgt spid="194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p:bld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pic>
        <p:nvPicPr>
          <p:cNvPr id="20482" name="Picture 4" title=""/>
          <p:cNvPicPr>
            <a:picLocks noChangeAspect="1"/>
          </p:cNvPicPr>
          <p:nvPr/>
        </p:nvPicPr>
        <p:blipFill>
          <a:blip r:embed="rId2"/>
          <a:stretch>
            <a:fillRect/>
          </a:stretch>
        </p:blipFill>
        <p:spPr>
          <a:xfrm>
            <a:off x="0" y="0"/>
            <a:ext cx="9144000" cy="6858000"/>
          </a:xfrm>
          <a:prstGeom prst="rect">
            <a:avLst/>
          </a:prstGeom>
          <a:noFill/>
          <a:ln>
            <a:noFill/>
            <a:miter lim="800000"/>
          </a:ln>
        </p:spPr>
      </p:pic>
      <p:sp>
        <p:nvSpPr>
          <p:cNvPr id="20483" name="Rectangle 4" title=""/>
          <p:cNvSpPr/>
          <p:nvPr/>
        </p:nvSpPr>
        <p:spPr>
          <a:xfrm>
            <a:off x="990600" y="1905000"/>
            <a:ext cx="6416675" cy="923925"/>
          </a:xfrm>
          <a:prstGeom prst="rect">
            <a:avLst/>
          </a:prstGeom>
          <a:noFill/>
          <a:ln>
            <a:noFill/>
            <a:miter lim="800000"/>
          </a:ln>
        </p:spPr>
        <p:txBody>
          <a:bodyPr wrap="none" anchor="ctr" anchorCtr="0">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r>
              <a:rPr lang="zh-CN" altLang="en-US" sz="5400" b="1">
                <a:ea typeface="楷体_GB2312" pitchFamily="49" charset="-122"/>
              </a:rPr>
              <a:t>二、漫画类图文转换</a:t>
            </a:r>
            <a:endParaRPr lang="zh-CN" altLang="en-US" sz="5400" b="1">
              <a:ea typeface="楷体_GB2312" pitchFamily="49" charset="-122"/>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1506" name="Text Box 8" title=""/>
          <p:cNvSpPr txBox="1"/>
          <p:nvPr/>
        </p:nvSpPr>
        <p:spPr>
          <a:xfrm>
            <a:off x="0" y="609600"/>
            <a:ext cx="8534400" cy="3254375"/>
          </a:xfrm>
          <a:prstGeom prst="rect">
            <a:avLst/>
          </a:prstGeom>
          <a:noFill/>
          <a:ln>
            <a:noFill/>
            <a:miter lim="800000"/>
          </a:ln>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lnSpc>
                <a:spcPct val="110000"/>
              </a:lnSpc>
              <a:spcBef>
                <a:spcPct val="50000"/>
              </a:spcBef>
            </a:pPr>
            <a:r>
              <a:rPr sz="2800" b="1">
                <a:latin typeface="楷体_GB2312" pitchFamily="49" charset="-122"/>
                <a:ea typeface="楷体_GB2312" pitchFamily="49" charset="-122"/>
              </a:rPr>
              <a:t>漫画是一种具有讽刺性或幽默性的绘画。</a:t>
            </a:r>
            <a:endParaRPr lang="en-US" altLang="zh-CN" sz="2800" b="1">
              <a:latin typeface="楷体_GB2312" pitchFamily="49" charset="-122"/>
              <a:ea typeface="楷体_GB2312" pitchFamily="49" charset="-122"/>
            </a:endParaRPr>
          </a:p>
          <a:p>
            <a:pPr marL="0" lvl="0" indent="0" eaLnBrk="1" hangingPunct="1">
              <a:lnSpc>
                <a:spcPct val="110000"/>
              </a:lnSpc>
              <a:spcBef>
                <a:spcPct val="50000"/>
              </a:spcBef>
            </a:pPr>
            <a:r>
              <a:rPr lang="en-US" altLang="zh-CN" sz="2800" b="1">
                <a:latin typeface="楷体_GB2312" pitchFamily="49" charset="-122"/>
                <a:ea typeface="楷体_GB2312" pitchFamily="49" charset="-122"/>
              </a:rPr>
              <a:t>多从生活现象中取材，通过夸张、比喻、象征、寓意等手法，表现为幽默、诙谐的画面</a:t>
            </a:r>
            <a:r>
              <a:rPr sz="4000" b="1">
                <a:latin typeface="楷体_GB2312" pitchFamily="49" charset="-122"/>
                <a:ea typeface="楷体_GB2312" pitchFamily="49" charset="-122"/>
              </a:rPr>
              <a:t>，</a:t>
            </a:r>
            <a:endParaRPr lang="en-US" altLang="zh-CN" sz="4000" b="1">
              <a:latin typeface="楷体_GB2312" pitchFamily="49" charset="-122"/>
              <a:ea typeface="楷体_GB2312" pitchFamily="49" charset="-122"/>
            </a:endParaRPr>
          </a:p>
          <a:p>
            <a:pPr marL="0" lvl="0" indent="0" eaLnBrk="1" hangingPunct="1">
              <a:lnSpc>
                <a:spcPct val="110000"/>
              </a:lnSpc>
              <a:spcBef>
                <a:spcPct val="50000"/>
              </a:spcBef>
            </a:pPr>
            <a:r>
              <a:rPr sz="2800" b="1">
                <a:solidFill>
                  <a:srgbClr val="FF0000"/>
                </a:solidFill>
                <a:latin typeface="楷体_GB2312" pitchFamily="49" charset="-122"/>
                <a:ea typeface="楷体_GB2312" pitchFamily="49" charset="-122"/>
              </a:rPr>
              <a:t>借以讽刺、批评</a:t>
            </a:r>
            <a:r>
              <a:rPr sz="2800" b="1">
                <a:solidFill>
                  <a:srgbClr val="0000FF"/>
                </a:solidFill>
                <a:latin typeface="楷体_GB2312" pitchFamily="49" charset="-122"/>
                <a:ea typeface="楷体_GB2312" pitchFamily="49" charset="-122"/>
              </a:rPr>
              <a:t>（多以讽刺为主）</a:t>
            </a:r>
            <a:r>
              <a:rPr sz="2800" b="1">
                <a:solidFill>
                  <a:srgbClr val="FF0000"/>
                </a:solidFill>
                <a:latin typeface="楷体_GB2312" pitchFamily="49" charset="-122"/>
                <a:ea typeface="楷体_GB2312" pitchFamily="49" charset="-122"/>
              </a:rPr>
              <a:t>或歌颂某些人和事，</a:t>
            </a:r>
            <a:endParaRPr lang="en-US" altLang="zh-CN" sz="2800" b="1">
              <a:solidFill>
                <a:srgbClr val="FF0000"/>
              </a:solidFill>
              <a:latin typeface="楷体_GB2312" pitchFamily="49" charset="-122"/>
              <a:ea typeface="楷体_GB2312" pitchFamily="49" charset="-122"/>
            </a:endParaRPr>
          </a:p>
          <a:p>
            <a:pPr marL="0" lvl="0" indent="0" eaLnBrk="1" hangingPunct="1">
              <a:lnSpc>
                <a:spcPct val="110000"/>
              </a:lnSpc>
              <a:spcBef>
                <a:spcPct val="50000"/>
              </a:spcBef>
            </a:pPr>
            <a:r>
              <a:rPr lang="en-US" altLang="zh-CN" sz="2800" b="1">
                <a:solidFill>
                  <a:srgbClr val="FF0000"/>
                </a:solidFill>
                <a:latin typeface="楷体_GB2312" pitchFamily="49" charset="-122"/>
                <a:ea typeface="楷体_GB2312" pitchFamily="49" charset="-122"/>
              </a:rPr>
              <a:t>启迪人们领悟深奥的道理</a:t>
            </a:r>
            <a:r>
              <a:rPr sz="2800" b="1">
                <a:solidFill>
                  <a:srgbClr val="0000FF"/>
                </a:solidFill>
                <a:latin typeface="楷体_GB2312" pitchFamily="49" charset="-122"/>
                <a:ea typeface="楷体_GB2312" pitchFamily="49" charset="-122"/>
              </a:rPr>
              <a:t>（寓意）</a:t>
            </a:r>
            <a:r>
              <a:rPr sz="2800" b="1">
                <a:solidFill>
                  <a:srgbClr val="FF0000"/>
                </a:solidFill>
                <a:latin typeface="楷体_GB2312" pitchFamily="49" charset="-122"/>
                <a:ea typeface="楷体_GB2312" pitchFamily="49" charset="-122"/>
              </a:rPr>
              <a:t> </a:t>
            </a:r>
            <a:r>
              <a:rPr sz="2800" b="1">
                <a:latin typeface="楷体_GB2312" pitchFamily="49" charset="-122"/>
                <a:ea typeface="楷体_GB2312" pitchFamily="49" charset="-122"/>
              </a:rPr>
              <a:t>。</a:t>
            </a:r>
            <a:endParaRPr sz="2800" b="1">
              <a:latin typeface="楷体_GB2312" pitchFamily="49" charset="-122"/>
              <a:ea typeface="楷体_GB2312" pitchFamily="49" charset="-122"/>
            </a:endParaRPr>
          </a:p>
        </p:txBody>
      </p:sp>
      <p:sp>
        <p:nvSpPr>
          <p:cNvPr id="21507" name="动作按钮: 结束 7" title=""/>
          <p:cNvSpPr/>
          <p:nvPr/>
        </p:nvSpPr>
        <p:spPr>
          <a:xfrm>
            <a:off x="8482013" y="5562600"/>
            <a:ext cx="661987" cy="890588"/>
          </a:xfrm>
          <a:prstGeom prst="actionButtonEnd">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vl6pPr>
              <a:defRPr lang="zh-CN">
                <a:solidFill>
                  <a:srgbClr val="FFFFFF"/>
                </a:solidFill>
                <a:latin typeface="Calibri"/>
              </a:defRPr>
            </a:lvl6pPr>
            <a:lvl7pPr>
              <a:defRPr lang="zh-CN">
                <a:solidFill>
                  <a:srgbClr val="FFFFFF"/>
                </a:solidFill>
                <a:latin typeface="Calibri"/>
              </a:defRPr>
            </a:lvl7pPr>
            <a:lvl8pPr>
              <a:defRPr lang="zh-CN">
                <a:solidFill>
                  <a:srgbClr val="FFFFFF"/>
                </a:solidFill>
                <a:latin typeface="Calibri"/>
              </a:defRPr>
            </a:lvl8pPr>
            <a:lvl9pPr>
              <a:defRPr lang="zh-CN">
                <a:solidFill>
                  <a:srgbClr val="FFFFFF"/>
                </a:solidFill>
                <a:latin typeface="Calibri"/>
              </a:defRPr>
            </a:lvl9pPr>
          </a:lstStyle>
          <a:p>
            <a:pPr marL="0" lvl="0" indent="0" algn="ctr" eaLnBrk="1" hangingPunct="0"/>
            <a:endParaRPr lang="zh-CN" altLang="en-US">
              <a:solidFill>
                <a:srgbClr val="FFFFFF"/>
              </a:solidFill>
              <a:latin typeface="Calibri"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21506">
                                            <p:txEl>
                                              <p:pRg st="0" end="0"/>
                                            </p:txEl>
                                          </p:spTgt>
                                        </p:tgtEl>
                                        <p:attrNameLst>
                                          <p:attrName>style.visibility</p:attrName>
                                        </p:attrNameLst>
                                      </p:cBhvr>
                                      <p:to>
                                        <p:strVal val="visible"/>
                                      </p:to>
                                    </p:set>
                                    <p:animEffect transition="in" filter="blinds(horizontal)">
                                      <p:cBhvr>
                                        <p:cTn id="7" dur="500"/>
                                        <p:tgtEl>
                                          <p:spTgt spid="21506">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nodeType="clickEffect">
                                  <p:stCondLst>
                                    <p:cond delay="0"/>
                                  </p:stCondLst>
                                  <p:childTnLst>
                                    <p:set>
                                      <p:cBhvr>
                                        <p:cTn id="11" dur="1" fill="hold">
                                          <p:stCondLst>
                                            <p:cond delay="0"/>
                                          </p:stCondLst>
                                        </p:cTn>
                                        <p:tgtEl>
                                          <p:spTgt spid="21506">
                                            <p:txEl>
                                              <p:pRg st="1" end="1"/>
                                            </p:txEl>
                                          </p:spTgt>
                                        </p:tgtEl>
                                        <p:attrNameLst>
                                          <p:attrName>style.visibility</p:attrName>
                                        </p:attrNameLst>
                                      </p:cBhvr>
                                      <p:to>
                                        <p:strVal val="visible"/>
                                      </p:to>
                                    </p:set>
                                    <p:animEffect transition="in" filter="blinds(horizontal)">
                                      <p:cBhvr>
                                        <p:cTn id="12" dur="500"/>
                                        <p:tgtEl>
                                          <p:spTgt spid="21506">
                                            <p:txEl>
                                              <p:pRg st="1" end="1"/>
                                            </p:txEl>
                                          </p:spTgt>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10" dur="500" fill="hold" nodeType="clickEffect">
                                  <p:stCondLst>
                                    <p:cond delay="0"/>
                                  </p:stCondLst>
                                  <p:childTnLst>
                                    <p:set>
                                      <p:cBhvr>
                                        <p:cTn id="16" dur="1" fill="hold">
                                          <p:stCondLst>
                                            <p:cond delay="0"/>
                                          </p:stCondLst>
                                        </p:cTn>
                                        <p:tgtEl>
                                          <p:spTgt spid="21506">
                                            <p:txEl>
                                              <p:pRg st="2" end="2"/>
                                            </p:txEl>
                                          </p:spTgt>
                                        </p:tgtEl>
                                        <p:attrNameLst>
                                          <p:attrName>style.visibility</p:attrName>
                                        </p:attrNameLst>
                                      </p:cBhvr>
                                      <p:to>
                                        <p:strVal val="visible"/>
                                      </p:to>
                                    </p:set>
                                    <p:animEffect transition="in" filter="blinds(horizontal)">
                                      <p:cBhvr>
                                        <p:cTn id="17" dur="500"/>
                                        <p:tgtEl>
                                          <p:spTgt spid="21506">
                                            <p:txEl>
                                              <p:pRg st="2" end="2"/>
                                            </p:txEl>
                                          </p:spTgt>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3" presetClass="entr" presetSubtype="10" dur="500" fill="hold" nodeType="clickEffect">
                                  <p:stCondLst>
                                    <p:cond delay="0"/>
                                  </p:stCondLst>
                                  <p:childTnLst>
                                    <p:set>
                                      <p:cBhvr>
                                        <p:cTn id="21" dur="1" fill="hold">
                                          <p:stCondLst>
                                            <p:cond delay="0"/>
                                          </p:stCondLst>
                                        </p:cTn>
                                        <p:tgtEl>
                                          <p:spTgt spid="21506">
                                            <p:txEl>
                                              <p:pRg st="3" end="3"/>
                                            </p:txEl>
                                          </p:spTgt>
                                        </p:tgtEl>
                                        <p:attrNameLst>
                                          <p:attrName>style.visibility</p:attrName>
                                        </p:attrNameLst>
                                      </p:cBhvr>
                                      <p:to>
                                        <p:strVal val="visible"/>
                                      </p:to>
                                    </p:set>
                                    <p:animEffect transition="in" filter="blinds(horizontal)">
                                      <p:cBhvr>
                                        <p:cTn id="22" dur="500"/>
                                        <p:tgtEl>
                                          <p:spTgt spid="2150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2530" name="Text Box 3" title=""/>
          <p:cNvSpPr txBox="1"/>
          <p:nvPr/>
        </p:nvSpPr>
        <p:spPr>
          <a:xfrm>
            <a:off x="685800" y="838200"/>
            <a:ext cx="3797300" cy="830263"/>
          </a:xfrm>
          <a:prstGeom prst="rect">
            <a:avLst/>
          </a:prstGeom>
          <a:noFill/>
          <a:ln>
            <a:noFill/>
            <a:miter lim="800000"/>
          </a:ln>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spcBef>
                <a:spcPct val="50000"/>
              </a:spcBef>
            </a:pPr>
            <a:r>
              <a:rPr lang="zh-CN" altLang="en-US" sz="4800" b="1">
                <a:latin typeface="楷体_GB2312" pitchFamily="49" charset="-122"/>
                <a:ea typeface="楷体_GB2312" pitchFamily="49" charset="-122"/>
              </a:rPr>
              <a:t>一考查题型：</a:t>
            </a:r>
            <a:endParaRPr lang="zh-CN" altLang="en-US" sz="4800" b="1">
              <a:latin typeface="楷体_GB2312" pitchFamily="49" charset="-122"/>
              <a:ea typeface="楷体_GB2312" pitchFamily="49" charset="-122"/>
            </a:endParaRPr>
          </a:p>
        </p:txBody>
      </p:sp>
      <p:sp>
        <p:nvSpPr>
          <p:cNvPr id="22531" name="Text Box 4" title=""/>
          <p:cNvSpPr txBox="1"/>
          <p:nvPr/>
        </p:nvSpPr>
        <p:spPr>
          <a:xfrm>
            <a:off x="1222375" y="1965325"/>
            <a:ext cx="3860800" cy="701675"/>
          </a:xfrm>
          <a:prstGeom prst="rect">
            <a:avLst/>
          </a:prstGeom>
          <a:noFill/>
          <a:ln>
            <a:noFill/>
            <a:miter lim="800000"/>
          </a:ln>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r>
              <a:rPr lang="zh-CN" altLang="en-US" sz="4000" b="1">
                <a:solidFill>
                  <a:srgbClr val="CC0000"/>
                </a:solidFill>
                <a:latin typeface="楷体_GB2312" pitchFamily="49" charset="-122"/>
                <a:ea typeface="楷体_GB2312" pitchFamily="49" charset="-122"/>
              </a:rPr>
              <a:t>1、画面描述</a:t>
            </a:r>
            <a:endParaRPr lang="zh-CN" altLang="en-US" sz="4000" b="1">
              <a:solidFill>
                <a:srgbClr val="CC0000"/>
              </a:solidFill>
              <a:latin typeface="楷体_GB2312" pitchFamily="49" charset="-122"/>
              <a:ea typeface="楷体_GB2312" pitchFamily="49" charset="-122"/>
            </a:endParaRPr>
          </a:p>
        </p:txBody>
      </p:sp>
      <p:sp>
        <p:nvSpPr>
          <p:cNvPr id="22532" name="Text Box 5" title=""/>
          <p:cNvSpPr txBox="1"/>
          <p:nvPr/>
        </p:nvSpPr>
        <p:spPr>
          <a:xfrm>
            <a:off x="1219200" y="2819400"/>
            <a:ext cx="3117850" cy="701675"/>
          </a:xfrm>
          <a:prstGeom prst="rect">
            <a:avLst/>
          </a:prstGeom>
          <a:noFill/>
          <a:ln>
            <a:noFill/>
            <a:miter lim="800000"/>
          </a:ln>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r>
              <a:rPr lang="zh-CN" altLang="en-US" sz="4000" b="1">
                <a:solidFill>
                  <a:srgbClr val="CC0000"/>
                </a:solidFill>
                <a:latin typeface="楷体_GB2312" pitchFamily="49" charset="-122"/>
                <a:ea typeface="楷体_GB2312" pitchFamily="49" charset="-122"/>
              </a:rPr>
              <a:t>2、揭示寓意 </a:t>
            </a:r>
            <a:endParaRPr lang="zh-CN" altLang="en-US" sz="4000" b="1">
              <a:solidFill>
                <a:srgbClr val="CC0000"/>
              </a:solidFill>
              <a:latin typeface="楷体_GB2312" pitchFamily="49" charset="-122"/>
              <a:ea typeface="楷体_GB2312" pitchFamily="49" charset="-122"/>
            </a:endParaRPr>
          </a:p>
        </p:txBody>
      </p:sp>
      <p:sp>
        <p:nvSpPr>
          <p:cNvPr id="22533" name="Text Box 6" title=""/>
          <p:cNvSpPr txBox="1"/>
          <p:nvPr/>
        </p:nvSpPr>
        <p:spPr>
          <a:xfrm>
            <a:off x="1219200" y="3581400"/>
            <a:ext cx="3149600" cy="701675"/>
          </a:xfrm>
          <a:prstGeom prst="rect">
            <a:avLst/>
          </a:prstGeom>
          <a:noFill/>
          <a:ln>
            <a:noFill/>
            <a:miter lim="800000"/>
          </a:ln>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spcBef>
                <a:spcPct val="50000"/>
              </a:spcBef>
            </a:pPr>
            <a:r>
              <a:rPr lang="zh-CN" altLang="en-US" sz="4000" b="1">
                <a:solidFill>
                  <a:srgbClr val="CC0000"/>
                </a:solidFill>
                <a:latin typeface="楷体_GB2312" pitchFamily="49" charset="-122"/>
                <a:ea typeface="楷体_GB2312" pitchFamily="49" charset="-122"/>
              </a:rPr>
              <a:t>3、拟写标题   </a:t>
            </a:r>
            <a:endParaRPr lang="zh-CN" altLang="en-US" sz="4000" b="1">
              <a:solidFill>
                <a:srgbClr val="CC0000"/>
              </a:solidFill>
              <a:latin typeface="楷体_GB2312" pitchFamily="49" charset="-122"/>
              <a:ea typeface="楷体_GB2312" pitchFamily="49" charset="-122"/>
            </a:endParaRPr>
          </a:p>
        </p:txBody>
      </p:sp>
      <p:sp>
        <p:nvSpPr>
          <p:cNvPr id="22534" name="Text Box 7" title=""/>
          <p:cNvSpPr txBox="1"/>
          <p:nvPr/>
        </p:nvSpPr>
        <p:spPr>
          <a:xfrm>
            <a:off x="1143000" y="4724400"/>
            <a:ext cx="4137025" cy="701675"/>
          </a:xfrm>
          <a:prstGeom prst="rect">
            <a:avLst/>
          </a:prstGeom>
          <a:noFill/>
          <a:ln>
            <a:noFill/>
            <a:miter lim="800000"/>
          </a:ln>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spcBef>
                <a:spcPct val="50000"/>
              </a:spcBef>
            </a:pPr>
            <a:r>
              <a:rPr lang="zh-CN" altLang="en-US" sz="4000" b="1">
                <a:solidFill>
                  <a:srgbClr val="CC0000"/>
                </a:solidFill>
                <a:latin typeface="楷体_GB2312" pitchFamily="49" charset="-122"/>
                <a:ea typeface="楷体_GB2312" pitchFamily="49" charset="-122"/>
              </a:rPr>
              <a:t>4、拟公益广告</a:t>
            </a:r>
            <a:endParaRPr lang="zh-CN" altLang="en-US" sz="4000" b="1">
              <a:solidFill>
                <a:srgbClr val="CC0000"/>
              </a:solidFill>
              <a:latin typeface="楷体_GB2312" pitchFamily="49" charset="-122"/>
              <a:ea typeface="楷体_GB2312"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grpId="0" nodeType="clickEffect">
                                  <p:stCondLst>
                                    <p:cond delay="0"/>
                                  </p:stCondLst>
                                  <p:childTnLst>
                                    <p:set>
                                      <p:cBhvr>
                                        <p:cTn id="6" dur="1" fill="hold">
                                          <p:stCondLst>
                                            <p:cond delay="0"/>
                                          </p:stCondLst>
                                        </p:cTn>
                                        <p:tgtEl>
                                          <p:spTgt spid="22530"/>
                                        </p:tgtEl>
                                        <p:attrNameLst>
                                          <p:attrName>style.visibility</p:attrName>
                                        </p:attrNameLst>
                                      </p:cBhvr>
                                      <p:to>
                                        <p:strVal val="visible"/>
                                      </p:to>
                                    </p:set>
                                    <p:anim calcmode="lin" valueType="num">
                                      <p:cBhvr additive="base">
                                        <p:cTn id="7" dur="500" fill="hold"/>
                                        <p:tgtEl>
                                          <p:spTgt spid="22530"/>
                                        </p:tgtEl>
                                        <p:attrNameLst>
                                          <p:attrName>ppt_x</p:attrName>
                                        </p:attrNameLst>
                                      </p:cBhvr>
                                      <p:tavLst>
                                        <p:tav tm="0">
                                          <p:val>
                                            <p:strVal val="#ppt_x"/>
                                          </p:val>
                                        </p:tav>
                                        <p:tav tm="100000">
                                          <p:val>
                                            <p:strVal val="#ppt_x"/>
                                          </p:val>
                                        </p:tav>
                                      </p:tavLst>
                                    </p:anim>
                                    <p:anim calcmode="lin" valueType="num">
                                      <p:cBhvr additive="base">
                                        <p:cTn id="8" dur="500" fill="hold"/>
                                        <p:tgtEl>
                                          <p:spTgt spid="2253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2" presetClass="entr" presetSubtype="4" dur="500" fill="hold" grpId="0" nodeType="clickEffect">
                                  <p:stCondLst>
                                    <p:cond delay="0"/>
                                  </p:stCondLst>
                                  <p:childTnLst>
                                    <p:set>
                                      <p:cBhvr>
                                        <p:cTn id="12" dur="1" fill="hold">
                                          <p:stCondLst>
                                            <p:cond delay="0"/>
                                          </p:stCondLst>
                                        </p:cTn>
                                        <p:tgtEl>
                                          <p:spTgt spid="22531"/>
                                        </p:tgtEl>
                                        <p:attrNameLst>
                                          <p:attrName>style.visibility</p:attrName>
                                        </p:attrNameLst>
                                      </p:cBhvr>
                                      <p:to>
                                        <p:strVal val="visible"/>
                                      </p:to>
                                    </p:set>
                                    <p:anim calcmode="lin" valueType="num">
                                      <p:cBhvr additive="base">
                                        <p:cTn id="13" dur="500" fill="hold"/>
                                        <p:tgtEl>
                                          <p:spTgt spid="22531"/>
                                        </p:tgtEl>
                                        <p:attrNameLst>
                                          <p:attrName>ppt_x</p:attrName>
                                        </p:attrNameLst>
                                      </p:cBhvr>
                                      <p:tavLst>
                                        <p:tav tm="0">
                                          <p:val>
                                            <p:strVal val="#ppt_x"/>
                                          </p:val>
                                        </p:tav>
                                        <p:tav tm="100000">
                                          <p:val>
                                            <p:strVal val="#ppt_x"/>
                                          </p:val>
                                        </p:tav>
                                      </p:tavLst>
                                    </p:anim>
                                    <p:anim calcmode="lin" valueType="num">
                                      <p:cBhvr additive="base">
                                        <p:cTn id="14" dur="500" fill="hold"/>
                                        <p:tgtEl>
                                          <p:spTgt spid="22531"/>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p:stCondLst>
                              <p:cond delay="0"/>
                            </p:stCondLst>
                            <p:childTnLst>
                              <p:par>
                                <p:cTn id="17" presetID="2" presetClass="entr" presetSubtype="4" dur="500" fill="hold" grpId="0" nodeType="clickEffect">
                                  <p:stCondLst>
                                    <p:cond delay="0"/>
                                  </p:stCondLst>
                                  <p:childTnLst>
                                    <p:set>
                                      <p:cBhvr>
                                        <p:cTn id="18" dur="1" fill="hold">
                                          <p:stCondLst>
                                            <p:cond delay="0"/>
                                          </p:stCondLst>
                                        </p:cTn>
                                        <p:tgtEl>
                                          <p:spTgt spid="22532"/>
                                        </p:tgtEl>
                                        <p:attrNameLst>
                                          <p:attrName>style.visibility</p:attrName>
                                        </p:attrNameLst>
                                      </p:cBhvr>
                                      <p:to>
                                        <p:strVal val="visible"/>
                                      </p:to>
                                    </p:set>
                                    <p:anim calcmode="lin" valueType="num">
                                      <p:cBhvr additive="base">
                                        <p:cTn id="19" dur="500" fill="hold"/>
                                        <p:tgtEl>
                                          <p:spTgt spid="22532"/>
                                        </p:tgtEl>
                                        <p:attrNameLst>
                                          <p:attrName>ppt_x</p:attrName>
                                        </p:attrNameLst>
                                      </p:cBhvr>
                                      <p:tavLst>
                                        <p:tav tm="0">
                                          <p:val>
                                            <p:strVal val="#ppt_x"/>
                                          </p:val>
                                        </p:tav>
                                        <p:tav tm="100000">
                                          <p:val>
                                            <p:strVal val="#ppt_x"/>
                                          </p:val>
                                        </p:tav>
                                      </p:tavLst>
                                    </p:anim>
                                    <p:anim calcmode="lin" valueType="num">
                                      <p:cBhvr additive="base">
                                        <p:cTn id="20" dur="500" fill="hold"/>
                                        <p:tgtEl>
                                          <p:spTgt spid="22532"/>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p:stCondLst>
                              <p:cond delay="0"/>
                            </p:stCondLst>
                            <p:childTnLst>
                              <p:par>
                                <p:cTn id="23" presetID="2" presetClass="entr" presetSubtype="4" dur="500" fill="hold" grpId="0" nodeType="clickEffect">
                                  <p:stCondLst>
                                    <p:cond delay="0"/>
                                  </p:stCondLst>
                                  <p:childTnLst>
                                    <p:set>
                                      <p:cBhvr>
                                        <p:cTn id="24" dur="1" fill="hold">
                                          <p:stCondLst>
                                            <p:cond delay="0"/>
                                          </p:stCondLst>
                                        </p:cTn>
                                        <p:tgtEl>
                                          <p:spTgt spid="22533"/>
                                        </p:tgtEl>
                                        <p:attrNameLst>
                                          <p:attrName>style.visibility</p:attrName>
                                        </p:attrNameLst>
                                      </p:cBhvr>
                                      <p:to>
                                        <p:strVal val="visible"/>
                                      </p:to>
                                    </p:set>
                                    <p:anim calcmode="lin" valueType="num">
                                      <p:cBhvr additive="base">
                                        <p:cTn id="25" dur="500" fill="hold"/>
                                        <p:tgtEl>
                                          <p:spTgt spid="22533"/>
                                        </p:tgtEl>
                                        <p:attrNameLst>
                                          <p:attrName>ppt_x</p:attrName>
                                        </p:attrNameLst>
                                      </p:cBhvr>
                                      <p:tavLst>
                                        <p:tav tm="0">
                                          <p:val>
                                            <p:strVal val="#ppt_x"/>
                                          </p:val>
                                        </p:tav>
                                        <p:tav tm="100000">
                                          <p:val>
                                            <p:strVal val="#ppt_x"/>
                                          </p:val>
                                        </p:tav>
                                      </p:tavLst>
                                    </p:anim>
                                    <p:anim calcmode="lin" valueType="num">
                                      <p:cBhvr additive="base">
                                        <p:cTn id="26" dur="500" fill="hold"/>
                                        <p:tgtEl>
                                          <p:spTgt spid="22533"/>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p:stCondLst>
                              <p:cond delay="0"/>
                            </p:stCondLst>
                            <p:childTnLst>
                              <p:par>
                                <p:cTn id="29" presetID="2" presetClass="entr" presetSubtype="4" dur="500" fill="hold" grpId="0" nodeType="clickEffect">
                                  <p:stCondLst>
                                    <p:cond delay="0"/>
                                  </p:stCondLst>
                                  <p:childTnLst>
                                    <p:set>
                                      <p:cBhvr>
                                        <p:cTn id="30" dur="1" fill="hold">
                                          <p:stCondLst>
                                            <p:cond delay="0"/>
                                          </p:stCondLst>
                                        </p:cTn>
                                        <p:tgtEl>
                                          <p:spTgt spid="22534"/>
                                        </p:tgtEl>
                                        <p:attrNameLst>
                                          <p:attrName>style.visibility</p:attrName>
                                        </p:attrNameLst>
                                      </p:cBhvr>
                                      <p:to>
                                        <p:strVal val="visible"/>
                                      </p:to>
                                    </p:set>
                                    <p:anim calcmode="lin" valueType="num">
                                      <p:cBhvr additive="base">
                                        <p:cTn id="31" dur="500" fill="hold"/>
                                        <p:tgtEl>
                                          <p:spTgt spid="22534"/>
                                        </p:tgtEl>
                                        <p:attrNameLst>
                                          <p:attrName>ppt_x</p:attrName>
                                        </p:attrNameLst>
                                      </p:cBhvr>
                                      <p:tavLst>
                                        <p:tav tm="0">
                                          <p:val>
                                            <p:strVal val="#ppt_x"/>
                                          </p:val>
                                        </p:tav>
                                        <p:tav tm="100000">
                                          <p:val>
                                            <p:strVal val="#ppt_x"/>
                                          </p:val>
                                        </p:tav>
                                      </p:tavLst>
                                    </p:anim>
                                    <p:anim calcmode="lin" valueType="num">
                                      <p:cBhvr additive="base">
                                        <p:cTn id="32" dur="500" fill="hold"/>
                                        <p:tgtEl>
                                          <p:spTgt spid="225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P spid="22531" grpId="0"/>
      <p:bldP spid="22532" grpId="0"/>
      <p:bldP spid="22533" grpId="0"/>
      <p:bldP spid="22534" grpId="0"/>
    </p:bld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3554" name="Rectangle 2" title=""/>
          <p:cNvSpPr>
            <a:spLocks noGrp="1"/>
          </p:cNvSpPr>
          <p:nvPr>
            <p:ph type="title"/>
          </p:nvPr>
        </p:nvSpPr>
        <p:spPr>
          <a:xfrm>
            <a:off x="-2209800" y="0"/>
            <a:ext cx="8229600" cy="1143000"/>
          </a:xfrm>
          <a:noFill/>
          <a:ln>
            <a:miter lim="800000"/>
          </a:ln>
        </p:spPr>
        <p:txBody>
          <a:bodyPr wrap="square" lIns="91440" tIns="45720" rIns="91440" bIns="45720" anchor="ctr" anchorCtr="0"/>
          <a:lstStyle>
            <a:lvl1pPr marL="0" indent="0" algn="ctr" defTabSz="914400" rtl="0" eaLnBrk="0" fontAlgn="base" hangingPunct="0">
              <a:lnSpc>
                <a:spcPct val="100000"/>
              </a:lnSpc>
              <a:spcBef>
                <a:spcPct val="0"/>
              </a:spcBef>
              <a:spcAft>
                <a:spcPct val="0"/>
              </a:spcAft>
              <a:buClrTx/>
              <a:buSzTx/>
              <a:buFontTx/>
              <a:buNone/>
              <a:defRPr kumimoji="0" lang="zh-CN" altLang="en-US" sz="4400" b="0" i="0" u="none" kern="1200" baseline="0">
                <a:solidFill>
                  <a:schemeClr val="tx1"/>
                </a:solidFill>
                <a:latin typeface="Calibri" pitchFamily="34" charset="0"/>
                <a:ea typeface="宋体" pitchFamily="2" charset="-122"/>
                <a:cs typeface="+mj-cs"/>
              </a:defRPr>
            </a:lvl1pPr>
          </a:lstStyle>
          <a:p>
            <a:pPr lvl="0" eaLnBrk="1" hangingPunct="1"/>
            <a:r>
              <a:rPr lang="zh-CN" altLang="en-US" sz="4800" b="1"/>
              <a:t>二 解题步骤</a:t>
            </a:r>
            <a:endParaRPr lang="zh-CN" altLang="en-US" sz="4800" b="1"/>
          </a:p>
        </p:txBody>
      </p:sp>
      <p:sp>
        <p:nvSpPr>
          <p:cNvPr id="23555" name="Rectangle 3" title=""/>
          <p:cNvSpPr>
            <a:spLocks noGrp="1"/>
          </p:cNvSpPr>
          <p:nvPr>
            <p:ph idx="1"/>
          </p:nvPr>
        </p:nvSpPr>
        <p:spPr>
          <a:xfrm>
            <a:off x="457200" y="2514600"/>
            <a:ext cx="8137525" cy="4116388"/>
          </a:xfrm>
          <a:noFill/>
          <a:ln>
            <a:miter lim="800000"/>
          </a:ln>
        </p:spPr>
        <p:txBody>
          <a:bodyPr wrap="square" lIns="91440" tIns="45720" rIns="91440" bIns="45720" anchor="t" anchorCtr="0"/>
          <a:lstStyle>
            <a:lvl1pPr marL="342900" indent="-342900" algn="l" defTabSz="914400" rtl="0" eaLnBrk="0" fontAlgn="base" hangingPunct="0">
              <a:lnSpc>
                <a:spcPct val="100000"/>
              </a:lnSpc>
              <a:spcBef>
                <a:spcPct val="20000"/>
              </a:spcBef>
              <a:spcAft>
                <a:spcPct val="0"/>
              </a:spcAft>
              <a:buClrTx/>
              <a:buSzTx/>
              <a:buFont typeface="Arial"/>
              <a:buChar char="•"/>
              <a:defRPr kumimoji="0" lang="zh-CN" altLang="en-US" sz="3200" b="0" i="0" u="none" kern="1200" baseline="0">
                <a:solidFill>
                  <a:schemeClr val="tx1"/>
                </a:solidFill>
                <a:effectLst/>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a:buChar char="–"/>
              <a:defRPr kumimoji="0" lang="zh-CN" altLang="en-US" sz="2800" b="0" i="0" u="none" kern="1200" baseline="0">
                <a:solidFill>
                  <a:schemeClr val="tx1"/>
                </a:solidFill>
                <a:effectLst/>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a:buChar char="•"/>
              <a:defRPr kumimoji="0" lang="zh-CN" altLang="en-US" sz="2400" b="0" i="0" u="none" kern="1200" baseline="0">
                <a:solidFill>
                  <a:schemeClr val="tx1"/>
                </a:solidFill>
                <a:effectLst/>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a:buChar char="–"/>
              <a:defRPr kumimoji="0" lang="zh-CN" altLang="en-US" sz="2000" b="0" i="0" u="none" kern="1200" baseline="0">
                <a:solidFill>
                  <a:schemeClr val="tx1"/>
                </a:solidFill>
                <a:effectLst/>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a:buChar char="»"/>
              <a:defRPr kumimoji="0" lang="zh-CN" altLang="en-US" sz="2000" b="0" i="0" u="none" kern="1200" baseline="0">
                <a:solidFill>
                  <a:schemeClr val="tx1"/>
                </a:solidFill>
                <a:effectLst/>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lvl="0" eaLnBrk="1" hangingPunct="1"/>
            <a:r>
              <a:rPr lang="en-US" altLang="zh-CN" b="1">
                <a:solidFill>
                  <a:srgbClr val="FF0000"/>
                </a:solidFill>
                <a:latin typeface="宋体" pitchFamily="2" charset="-122"/>
              </a:rPr>
              <a:t>1</a:t>
            </a:r>
            <a:r>
              <a:rPr lang="zh-CN" altLang="en-US" b="1">
                <a:solidFill>
                  <a:srgbClr val="FF0000"/>
                </a:solidFill>
                <a:latin typeface="宋体" pitchFamily="2" charset="-122"/>
              </a:rPr>
              <a:t>）看标题</a:t>
            </a:r>
            <a:r>
              <a:rPr lang="zh-CN" altLang="en-US" b="1">
                <a:latin typeface="宋体" pitchFamily="2" charset="-122"/>
              </a:rPr>
              <a:t>。</a:t>
            </a:r>
            <a:endParaRPr lang="zh-CN" altLang="en-US" b="1">
              <a:solidFill>
                <a:srgbClr val="FF0000"/>
              </a:solidFill>
              <a:latin typeface="宋体" pitchFamily="2" charset="-122"/>
            </a:endParaRPr>
          </a:p>
          <a:p>
            <a:pPr lvl="0" eaLnBrk="1" hangingPunct="1"/>
            <a:endParaRPr lang="en-US" altLang="zh-CN" b="1">
              <a:latin typeface="宋体" pitchFamily="2" charset="-122"/>
            </a:endParaRPr>
          </a:p>
          <a:p>
            <a:pPr lvl="0" eaLnBrk="1" hangingPunct="1"/>
            <a:r>
              <a:rPr lang="en-US" altLang="zh-CN" b="1">
                <a:latin typeface="宋体" pitchFamily="2" charset="-122"/>
                <a:ea typeface="楷体_GB2312" pitchFamily="49" charset="-122"/>
              </a:rPr>
              <a:t>   </a:t>
            </a:r>
            <a:r>
              <a:rPr lang="zh-CN" altLang="en-US" b="1">
                <a:solidFill>
                  <a:srgbClr val="FF0000"/>
                </a:solidFill>
                <a:latin typeface="楷体_GB2312" pitchFamily="49" charset="-122"/>
                <a:ea typeface="楷体_GB2312" pitchFamily="49" charset="-122"/>
              </a:rPr>
              <a:t>标题</a:t>
            </a:r>
            <a:r>
              <a:rPr lang="zh-CN" altLang="en-US" b="1">
                <a:latin typeface="楷体_GB2312" pitchFamily="49" charset="-122"/>
                <a:ea typeface="楷体_GB2312" pitchFamily="49" charset="-122"/>
              </a:rPr>
              <a:t>是漫画的眼睛，有时透过这</a:t>
            </a:r>
            <a:r>
              <a:rPr lang="zh-CN" altLang="en-US" b="1">
                <a:latin typeface="宋体" pitchFamily="2" charset="-122"/>
                <a:ea typeface="楷体_GB2312" pitchFamily="49" charset="-122"/>
              </a:rPr>
              <a:t>“</a:t>
            </a:r>
            <a:r>
              <a:rPr lang="zh-CN" altLang="en-US" b="1">
                <a:latin typeface="楷体_GB2312" pitchFamily="49" charset="-122"/>
                <a:ea typeface="楷体_GB2312" pitchFamily="49" charset="-122"/>
              </a:rPr>
              <a:t>画眼</a:t>
            </a:r>
            <a:r>
              <a:rPr lang="zh-CN" altLang="en-US" b="1">
                <a:latin typeface="宋体" pitchFamily="2" charset="-122"/>
                <a:ea typeface="楷体_GB2312" pitchFamily="49" charset="-122"/>
              </a:rPr>
              <a:t>”</a:t>
            </a:r>
            <a:r>
              <a:rPr lang="zh-CN" altLang="en-US" b="1">
                <a:latin typeface="楷体_GB2312" pitchFamily="49" charset="-122"/>
                <a:ea typeface="楷体_GB2312" pitchFamily="49" charset="-122"/>
              </a:rPr>
              <a:t>，可洞察整幅画的主题。故在审画时首先要看标题是什么，然后再把标题同漫画的内容结合起来进行分析，这样就容易弄清漫画的寓意所在。</a:t>
            </a:r>
            <a:endParaRPr lang="zh-CN" altLang="en-US" b="1">
              <a:latin typeface="楷体_GB2312" pitchFamily="49" charset="-122"/>
              <a:ea typeface="楷体_GB2312" pitchFamily="49" charset="-122"/>
            </a:endParaRPr>
          </a:p>
        </p:txBody>
      </p:sp>
      <p:sp>
        <p:nvSpPr>
          <p:cNvPr id="23556" name="矩形 3" title=""/>
          <p:cNvSpPr/>
          <p:nvPr/>
        </p:nvSpPr>
        <p:spPr>
          <a:xfrm>
            <a:off x="381000" y="1676400"/>
            <a:ext cx="7366119" cy="646331"/>
          </a:xfrm>
          <a:prstGeom prst="rect">
            <a:avLst/>
          </a:prstGeom>
          <a:solidFill>
            <a:srgbClr val="CC99FF"/>
          </a:solidFill>
        </p:spPr>
        <p:txBody>
          <a:bodyPr wrap="non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0"/>
            <a:r>
              <a:rPr lang="zh-CN" altLang="en-US" sz="3600" b="1" spc="0">
                <a:solidFill>
                  <a:srgbClr val="FF0000"/>
                </a:solidFill>
                <a:latin typeface="黑体" pitchFamily="49" charset="-122"/>
                <a:ea typeface="黑体" pitchFamily="49" charset="-122"/>
              </a:rPr>
              <a:t>第一步：</a:t>
            </a:r>
            <a:r>
              <a:rPr lang="zh-CN" altLang="en-US" sz="3600" b="1" spc="0">
                <a:solidFill>
                  <a:srgbClr val="254061"/>
                </a:solidFill>
                <a:latin typeface="黑体" pitchFamily="49" charset="-122"/>
                <a:ea typeface="黑体" pitchFamily="49" charset="-122"/>
              </a:rPr>
              <a:t>读画面</a:t>
            </a:r>
            <a:r>
              <a:rPr lang="zh-CN" altLang="en-US" sz="3600" b="1" spc="0">
                <a:solidFill>
                  <a:srgbClr val="FF0000"/>
                </a:solidFill>
                <a:latin typeface="黑体" pitchFamily="49" charset="-122"/>
                <a:ea typeface="黑体" pitchFamily="49" charset="-122"/>
              </a:rPr>
              <a:t>，明白画中有什么</a:t>
            </a:r>
            <a:r>
              <a:rPr lang="zh-CN" altLang="en-US" sz="3600" b="1" spc="0">
                <a:solidFill>
                  <a:srgbClr val="FF0000"/>
                </a:solidFill>
                <a:latin typeface="宋体" pitchFamily="2" charset="-122"/>
              </a:rPr>
              <a:t> </a:t>
            </a:r>
            <a:endParaRPr lang="zh-CN" altLang="en-US" sz="36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blinds(horizontal)">
                                      <p:cBhvr>
                                        <p:cTn id="7" dur="500"/>
                                        <p:tgtEl>
                                          <p:spTgt spid="23555">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nodeType="clickEffect">
                                  <p:stCondLst>
                                    <p:cond delay="0"/>
                                  </p:stCondLst>
                                  <p:childTnLst>
                                    <p:set>
                                      <p:cBhvr>
                                        <p:cTn id="11" dur="1" fill="hold">
                                          <p:stCondLst>
                                            <p:cond delay="0"/>
                                          </p:stCondLst>
                                        </p:cTn>
                                        <p:tgtEl>
                                          <p:spTgt spid="23555">
                                            <p:txEl>
                                              <p:pRg st="2" end="2"/>
                                            </p:txEl>
                                          </p:spTgt>
                                        </p:tgtEl>
                                        <p:attrNameLst>
                                          <p:attrName>style.visibility</p:attrName>
                                        </p:attrNameLst>
                                      </p:cBhvr>
                                      <p:to>
                                        <p:strVal val="visible"/>
                                      </p:to>
                                    </p:set>
                                    <p:animEffect transition="in" filter="blinds(horizontal)">
                                      <p:cBhvr>
                                        <p:cTn id="12" dur="500"/>
                                        <p:tgtEl>
                                          <p:spTgt spid="2355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4578" name="Rectangle 3" title=""/>
          <p:cNvSpPr>
            <a:spLocks noGrp="1"/>
          </p:cNvSpPr>
          <p:nvPr>
            <p:ph idx="1"/>
          </p:nvPr>
        </p:nvSpPr>
        <p:spPr>
          <a:xfrm>
            <a:off x="533400" y="1371600"/>
            <a:ext cx="8137525" cy="4581525"/>
          </a:xfrm>
          <a:noFill/>
          <a:ln>
            <a:miter lim="800000"/>
          </a:ln>
        </p:spPr>
        <p:txBody>
          <a:bodyPr wrap="square" lIns="91440" tIns="45720" rIns="91440" bIns="45720" anchor="t" anchorCtr="0"/>
          <a:lstStyle>
            <a:lvl1pPr marL="342900" indent="-342900" algn="l" defTabSz="914400" rtl="0" eaLnBrk="0" fontAlgn="base" hangingPunct="0">
              <a:lnSpc>
                <a:spcPct val="100000"/>
              </a:lnSpc>
              <a:spcBef>
                <a:spcPct val="20000"/>
              </a:spcBef>
              <a:spcAft>
                <a:spcPct val="0"/>
              </a:spcAft>
              <a:buClrTx/>
              <a:buSzTx/>
              <a:buFont typeface="Arial"/>
              <a:buChar char="•"/>
              <a:defRPr kumimoji="0" lang="zh-CN" altLang="en-US" sz="3200" b="0" i="0" u="none" kern="1200" baseline="0">
                <a:solidFill>
                  <a:schemeClr val="tx1"/>
                </a:solidFill>
                <a:effectLst/>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a:buChar char="–"/>
              <a:defRPr kumimoji="0" lang="zh-CN" altLang="en-US" sz="2800" b="0" i="0" u="none" kern="1200" baseline="0">
                <a:solidFill>
                  <a:schemeClr val="tx1"/>
                </a:solidFill>
                <a:effectLst/>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a:buChar char="•"/>
              <a:defRPr kumimoji="0" lang="zh-CN" altLang="en-US" sz="2400" b="0" i="0" u="none" kern="1200" baseline="0">
                <a:solidFill>
                  <a:schemeClr val="tx1"/>
                </a:solidFill>
                <a:effectLst/>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a:buChar char="–"/>
              <a:defRPr kumimoji="0" lang="zh-CN" altLang="en-US" sz="2000" b="0" i="0" u="none" kern="1200" baseline="0">
                <a:solidFill>
                  <a:schemeClr val="tx1"/>
                </a:solidFill>
                <a:effectLst/>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a:buChar char="»"/>
              <a:defRPr kumimoji="0" lang="zh-CN" altLang="en-US" sz="2000" b="0" i="0" u="none" kern="1200" baseline="0">
                <a:solidFill>
                  <a:schemeClr val="tx1"/>
                </a:solidFill>
                <a:effectLst/>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lvl="0" eaLnBrk="1" hangingPunct="1"/>
            <a:r>
              <a:rPr lang="en-US" altLang="zh-CN" b="1">
                <a:solidFill>
                  <a:srgbClr val="FF0000"/>
                </a:solidFill>
                <a:latin typeface="宋体" pitchFamily="2" charset="-122"/>
              </a:rPr>
              <a:t>2</a:t>
            </a:r>
            <a:r>
              <a:rPr lang="zh-CN" altLang="en-US" b="1">
                <a:solidFill>
                  <a:srgbClr val="FF0000"/>
                </a:solidFill>
                <a:latin typeface="宋体" pitchFamily="2" charset="-122"/>
              </a:rPr>
              <a:t>）看画面</a:t>
            </a:r>
            <a:endParaRPr lang="en-US" altLang="zh-CN" b="1">
              <a:latin typeface="宋体" pitchFamily="2" charset="-122"/>
            </a:endParaRPr>
          </a:p>
          <a:p>
            <a:pPr lvl="0" eaLnBrk="1" hangingPunct="1"/>
            <a:r>
              <a:rPr lang="zh-CN" altLang="en-US" b="1">
                <a:solidFill>
                  <a:srgbClr val="FF0000"/>
                </a:solidFill>
                <a:latin typeface="楷体_GB2312" pitchFamily="49" charset="-122"/>
                <a:ea typeface="楷体_GB2312" pitchFamily="49" charset="-122"/>
              </a:rPr>
              <a:t>漫画</a:t>
            </a:r>
            <a:r>
              <a:rPr lang="zh-CN" altLang="en-US" b="1">
                <a:latin typeface="楷体_GB2312" pitchFamily="49" charset="-122"/>
                <a:ea typeface="楷体_GB2312" pitchFamily="49" charset="-122"/>
              </a:rPr>
              <a:t>是一门绘画艺术，它常用简单而又夸张的手法，勾画出幽默、诙谐的画面，用以说明某种观点。因此，分析漫画的画面是解题的重要环节。漫画画面上的每一个细节都对表达漫画的寓意有提示作用。因此，我们在审漫画题时，一定要仔细、全面观察画面。</a:t>
            </a:r>
            <a:endParaRPr lang="zh-CN" altLang="en-US" b="1">
              <a:latin typeface="楷体_GB2312" pitchFamily="49" charset="-122"/>
              <a:ea typeface="楷体_GB2312"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24578">
                                            <p:txEl>
                                              <p:pRg st="1" end="1"/>
                                            </p:txEl>
                                          </p:spTgt>
                                        </p:tgtEl>
                                        <p:attrNameLst>
                                          <p:attrName>style.visibility</p:attrName>
                                        </p:attrNameLst>
                                      </p:cBhvr>
                                      <p:to>
                                        <p:strVal val="visible"/>
                                      </p:to>
                                    </p:set>
                                    <p:animEffect transition="in" filter="blinds(horizontal)">
                                      <p:cBhvr>
                                        <p:cTn id="7" dur="500"/>
                                        <p:tgtEl>
                                          <p:spTgt spid="2457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5602" name="Rectangle 3" title=""/>
          <p:cNvSpPr>
            <a:spLocks noGrp="1"/>
          </p:cNvSpPr>
          <p:nvPr>
            <p:ph idx="1"/>
          </p:nvPr>
        </p:nvSpPr>
        <p:spPr>
          <a:xfrm>
            <a:off x="152400" y="1524000"/>
            <a:ext cx="8763000" cy="4581525"/>
          </a:xfrm>
          <a:noFill/>
          <a:ln>
            <a:miter lim="800000"/>
          </a:ln>
        </p:spPr>
        <p:txBody>
          <a:bodyPr wrap="square" lIns="91440" tIns="45720" rIns="91440" bIns="45720" anchor="t" anchorCtr="0"/>
          <a:lstStyle>
            <a:lvl1pPr marL="342900" indent="-342900" algn="l" defTabSz="914400" rtl="0" eaLnBrk="0" fontAlgn="base" hangingPunct="0">
              <a:lnSpc>
                <a:spcPct val="100000"/>
              </a:lnSpc>
              <a:spcBef>
                <a:spcPct val="20000"/>
              </a:spcBef>
              <a:spcAft>
                <a:spcPct val="0"/>
              </a:spcAft>
              <a:buClrTx/>
              <a:buSzTx/>
              <a:buFont typeface="Arial"/>
              <a:buChar char="•"/>
              <a:defRPr kumimoji="0" lang="zh-CN" altLang="en-US" sz="3200" b="0" i="0" u="none" kern="1200" baseline="0">
                <a:solidFill>
                  <a:schemeClr val="tx1"/>
                </a:solidFill>
                <a:effectLst/>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a:buChar char="–"/>
              <a:defRPr kumimoji="0" lang="zh-CN" altLang="en-US" sz="2800" b="0" i="0" u="none" kern="1200" baseline="0">
                <a:solidFill>
                  <a:schemeClr val="tx1"/>
                </a:solidFill>
                <a:effectLst/>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a:buChar char="•"/>
              <a:defRPr kumimoji="0" lang="zh-CN" altLang="en-US" sz="2400" b="0" i="0" u="none" kern="1200" baseline="0">
                <a:solidFill>
                  <a:schemeClr val="tx1"/>
                </a:solidFill>
                <a:effectLst/>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a:buChar char="–"/>
              <a:defRPr kumimoji="0" lang="zh-CN" altLang="en-US" sz="2000" b="0" i="0" u="none" kern="1200" baseline="0">
                <a:solidFill>
                  <a:schemeClr val="tx1"/>
                </a:solidFill>
                <a:effectLst/>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a:buChar char="»"/>
              <a:defRPr kumimoji="0" lang="zh-CN" altLang="en-US" sz="2000" b="0" i="0" u="none" kern="1200" baseline="0">
                <a:solidFill>
                  <a:schemeClr val="tx1"/>
                </a:solidFill>
                <a:effectLst/>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lvl="0" eaLnBrk="1" hangingPunct="1"/>
            <a:r>
              <a:rPr lang="en-US" altLang="zh-CN" b="1">
                <a:solidFill>
                  <a:srgbClr val="FF0000"/>
                </a:solidFill>
                <a:latin typeface="宋体" pitchFamily="2" charset="-122"/>
              </a:rPr>
              <a:t>3</a:t>
            </a:r>
            <a:r>
              <a:rPr lang="zh-CN" altLang="en-US" b="1">
                <a:solidFill>
                  <a:srgbClr val="FF0000"/>
                </a:solidFill>
                <a:latin typeface="宋体" pitchFamily="2" charset="-122"/>
              </a:rPr>
              <a:t>）看文字</a:t>
            </a:r>
            <a:r>
              <a:rPr lang="zh-CN" altLang="en-US" b="1">
                <a:latin typeface="宋体" pitchFamily="2" charset="-122"/>
              </a:rPr>
              <a:t>。</a:t>
            </a:r>
            <a:endParaRPr lang="en-US" altLang="zh-CN" b="1">
              <a:latin typeface="宋体" pitchFamily="2" charset="-122"/>
            </a:endParaRPr>
          </a:p>
          <a:p>
            <a:pPr lvl="0" eaLnBrk="1" hangingPunct="1"/>
            <a:r>
              <a:rPr lang="en-US" altLang="zh-CN" b="1">
                <a:latin typeface="宋体" pitchFamily="2" charset="-122"/>
                <a:ea typeface="楷体_GB2312" pitchFamily="49" charset="-122"/>
              </a:rPr>
              <a:t> </a:t>
            </a:r>
            <a:r>
              <a:rPr lang="zh-CN" altLang="en-US" b="1">
                <a:latin typeface="楷体_GB2312" pitchFamily="49" charset="-122"/>
                <a:ea typeface="楷体_GB2312" pitchFamily="49" charset="-122"/>
              </a:rPr>
              <a:t>漫画为了表达其寓意，常常配有言简意赅、画龙点睛的语言</a:t>
            </a:r>
            <a:r>
              <a:rPr lang="zh-CN" altLang="en-US" b="1">
                <a:solidFill>
                  <a:srgbClr val="FF0000"/>
                </a:solidFill>
                <a:latin typeface="楷体_GB2312" pitchFamily="49" charset="-122"/>
                <a:ea typeface="楷体_GB2312" pitchFamily="49" charset="-122"/>
              </a:rPr>
              <a:t>文字</a:t>
            </a:r>
            <a:r>
              <a:rPr lang="zh-CN" altLang="en-US" b="1">
                <a:latin typeface="楷体_GB2312" pitchFamily="49" charset="-122"/>
                <a:ea typeface="楷体_GB2312" pitchFamily="49" charset="-122"/>
              </a:rPr>
              <a:t>。因此，我们在解漫画题时，要仔细品味画中的语言文字，认真思考这些语言文字中所隐含的观点，有时它会成为我们弄清漫画寓意的金钥匙。</a:t>
            </a:r>
            <a:endParaRPr lang="zh-CN" altLang="en-US" b="1">
              <a:latin typeface="楷体_GB2312" pitchFamily="49" charset="-122"/>
              <a:ea typeface="楷体_GB2312"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25602">
                                            <p:txEl>
                                              <p:pRg st="1" end="1"/>
                                            </p:txEl>
                                          </p:spTgt>
                                        </p:tgtEl>
                                        <p:attrNameLst>
                                          <p:attrName>style.visibility</p:attrName>
                                        </p:attrNameLst>
                                      </p:cBhvr>
                                      <p:to>
                                        <p:strVal val="visible"/>
                                      </p:to>
                                    </p:set>
                                    <p:animEffect transition="in" filter="blinds(horizontal)">
                                      <p:cBhvr>
                                        <p:cTn id="7" dur="500"/>
                                        <p:tgtEl>
                                          <p:spTgt spid="2560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6626" name="Rectangle 3" title=""/>
          <p:cNvSpPr>
            <a:spLocks noGrp="1"/>
          </p:cNvSpPr>
          <p:nvPr>
            <p:ph idx="1"/>
          </p:nvPr>
        </p:nvSpPr>
        <p:spPr>
          <a:xfrm>
            <a:off x="304800" y="1371600"/>
            <a:ext cx="8137525" cy="4581525"/>
          </a:xfrm>
          <a:noFill/>
          <a:ln>
            <a:miter lim="800000"/>
          </a:ln>
        </p:spPr>
        <p:txBody>
          <a:bodyPr wrap="square" lIns="91440" tIns="45720" rIns="91440" bIns="45720" anchor="t" anchorCtr="0"/>
          <a:lstStyle>
            <a:lvl1pPr marL="342900" indent="-342900" algn="l" defTabSz="914400" rtl="0" eaLnBrk="0" fontAlgn="base" hangingPunct="0">
              <a:lnSpc>
                <a:spcPct val="100000"/>
              </a:lnSpc>
              <a:spcBef>
                <a:spcPct val="20000"/>
              </a:spcBef>
              <a:spcAft>
                <a:spcPct val="0"/>
              </a:spcAft>
              <a:buClrTx/>
              <a:buSzTx/>
              <a:buFont typeface="Arial"/>
              <a:buChar char="•"/>
              <a:defRPr kumimoji="0" lang="zh-CN" altLang="en-US" sz="3200" b="0" i="0" u="none" kern="1200" baseline="0">
                <a:solidFill>
                  <a:schemeClr val="tx1"/>
                </a:solidFill>
                <a:effectLst/>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a:buChar char="–"/>
              <a:defRPr kumimoji="0" lang="zh-CN" altLang="en-US" sz="2800" b="0" i="0" u="none" kern="1200" baseline="0">
                <a:solidFill>
                  <a:schemeClr val="tx1"/>
                </a:solidFill>
                <a:effectLst/>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a:buChar char="•"/>
              <a:defRPr kumimoji="0" lang="zh-CN" altLang="en-US" sz="2400" b="0" i="0" u="none" kern="1200" baseline="0">
                <a:solidFill>
                  <a:schemeClr val="tx1"/>
                </a:solidFill>
                <a:effectLst/>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a:buChar char="–"/>
              <a:defRPr kumimoji="0" lang="zh-CN" altLang="en-US" sz="2000" b="0" i="0" u="none" kern="1200" baseline="0">
                <a:solidFill>
                  <a:schemeClr val="tx1"/>
                </a:solidFill>
                <a:effectLst/>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a:buChar char="»"/>
              <a:defRPr kumimoji="0" lang="zh-CN" altLang="en-US" sz="2000" b="0" i="0" u="none" kern="1200" baseline="0">
                <a:solidFill>
                  <a:schemeClr val="tx1"/>
                </a:solidFill>
                <a:effectLst/>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lvl="0" eaLnBrk="1" hangingPunct="1"/>
            <a:r>
              <a:rPr lang="en-US" altLang="zh-CN" sz="3600" b="1">
                <a:solidFill>
                  <a:srgbClr val="FF0000"/>
                </a:solidFill>
                <a:latin typeface="宋体" pitchFamily="2" charset="-122"/>
              </a:rPr>
              <a:t>4</a:t>
            </a:r>
            <a:r>
              <a:rPr lang="zh-CN" altLang="en-US" sz="3600" b="1">
                <a:solidFill>
                  <a:srgbClr val="FF0000"/>
                </a:solidFill>
                <a:latin typeface="宋体" pitchFamily="2" charset="-122"/>
              </a:rPr>
              <a:t>）看夸张处。</a:t>
            </a:r>
            <a:endParaRPr lang="en-US" altLang="zh-CN" sz="3600" b="1">
              <a:solidFill>
                <a:srgbClr val="FF0000"/>
              </a:solidFill>
              <a:latin typeface="宋体" pitchFamily="2" charset="-122"/>
            </a:endParaRPr>
          </a:p>
          <a:p>
            <a:pPr lvl="0" eaLnBrk="1" hangingPunct="1"/>
            <a:r>
              <a:rPr lang="en-US" altLang="zh-CN" sz="3600" b="1">
                <a:solidFill>
                  <a:srgbClr val="FF0000"/>
                </a:solidFill>
                <a:latin typeface="宋体" pitchFamily="2" charset="-122"/>
                <a:ea typeface="楷体_GB2312" pitchFamily="49" charset="-122"/>
              </a:rPr>
              <a:t>  </a:t>
            </a:r>
            <a:r>
              <a:rPr lang="zh-CN" altLang="en-US" sz="3600" b="1">
                <a:latin typeface="楷体_GB2312" pitchFamily="49" charset="-122"/>
                <a:ea typeface="楷体_GB2312" pitchFamily="49" charset="-122"/>
              </a:rPr>
              <a:t>漫画为了说明某种观点，常常对人物行为或场景描绘给以</a:t>
            </a:r>
            <a:r>
              <a:rPr lang="zh-CN" altLang="en-US" sz="3600" b="1">
                <a:solidFill>
                  <a:srgbClr val="FF0000"/>
                </a:solidFill>
                <a:latin typeface="楷体_GB2312" pitchFamily="49" charset="-122"/>
                <a:ea typeface="楷体_GB2312" pitchFamily="49" charset="-122"/>
              </a:rPr>
              <a:t>变形夸张</a:t>
            </a:r>
            <a:r>
              <a:rPr lang="zh-CN" altLang="en-US" sz="3600" b="1">
                <a:latin typeface="楷体_GB2312" pitchFamily="49" charset="-122"/>
                <a:ea typeface="楷体_GB2312" pitchFamily="49" charset="-122"/>
              </a:rPr>
              <a:t>，以引起观者共鸣。因此，解漫画题时要注意分析漫画的夸张之处。</a:t>
            </a:r>
            <a:r>
              <a:rPr lang="zh-CN" altLang="en-US" sz="3600" b="1">
                <a:solidFill>
                  <a:srgbClr val="0000FF"/>
                </a:solidFill>
                <a:latin typeface="楷体_GB2312" pitchFamily="49" charset="-122"/>
                <a:ea typeface="楷体_GB2312" pitchFamily="49" charset="-122"/>
              </a:rPr>
              <a:t>夸张之处往往就是漫画的弦外之音</a:t>
            </a:r>
            <a:r>
              <a:rPr lang="zh-CN" altLang="en-US" sz="3600" b="1">
                <a:latin typeface="楷体_GB2312" pitchFamily="49" charset="-122"/>
                <a:ea typeface="楷体_GB2312" pitchFamily="49" charset="-122"/>
              </a:rPr>
              <a:t>，是漫画所要表达的寓意所在。</a:t>
            </a:r>
            <a:endParaRPr lang="zh-CN" altLang="en-US" sz="3600" b="1">
              <a:latin typeface="楷体_GB2312" pitchFamily="49" charset="-122"/>
              <a:ea typeface="楷体_GB2312" pitchFamily="49" charset="-122"/>
            </a:endParaRPr>
          </a:p>
        </p:txBody>
      </p:sp>
      <p:pic>
        <p:nvPicPr>
          <p:cNvPr id="26627" name="Picture 2" title=""/>
          <p:cNvPicPr>
            <a:picLocks noChangeAspect="1"/>
          </p:cNvPicPr>
          <p:nvPr/>
        </p:nvPicPr>
        <p:blipFill>
          <a:blip r:embed="rId2"/>
          <a:stretch>
            <a:fillRect/>
          </a:stretch>
        </p:blipFill>
        <p:spPr>
          <a:xfrm>
            <a:off x="2286000" y="2362200"/>
            <a:ext cx="5943600" cy="3962400"/>
          </a:xfrm>
          <a:prstGeom prst="rect">
            <a:avLst/>
          </a:prstGeom>
          <a:noFill/>
          <a:ln>
            <a:noFill/>
            <a:miter lim="800000"/>
          </a:ln>
        </p:spPr>
      </p:pic>
      <p:sp>
        <p:nvSpPr>
          <p:cNvPr id="26628" name="标题 4" title=""/>
          <p:cNvSpPr>
            <a:spLocks noGrp="1"/>
          </p:cNvSpPr>
          <p:nvPr>
            <p:ph type="title"/>
          </p:nvPr>
        </p:nvSpPr>
        <p:spPr>
          <a:xfrm>
            <a:off x="457200" y="274638"/>
            <a:ext cx="8229600" cy="1143000"/>
          </a:xfrm>
          <a:noFill/>
          <a:ln>
            <a:miter lim="800000"/>
          </a:ln>
        </p:spPr>
        <p:txBody>
          <a:bodyPr wrap="square" lIns="91440" tIns="45720" rIns="91440" bIns="45720" anchor="ctr" anchorCtr="0"/>
          <a:lstStyle>
            <a:lvl1pPr marL="0" indent="0" algn="ctr" defTabSz="914400" rtl="0" eaLnBrk="0" fontAlgn="base" hangingPunct="0">
              <a:lnSpc>
                <a:spcPct val="100000"/>
              </a:lnSpc>
              <a:spcBef>
                <a:spcPct val="0"/>
              </a:spcBef>
              <a:spcAft>
                <a:spcPct val="0"/>
              </a:spcAft>
              <a:buClrTx/>
              <a:buSzTx/>
              <a:buFontTx/>
              <a:buNone/>
              <a:defRPr kumimoji="0" lang="zh-CN" altLang="en-US" sz="4400" b="0" i="0" u="none" kern="1200" baseline="0">
                <a:solidFill>
                  <a:schemeClr val="tx1"/>
                </a:solidFill>
                <a:latin typeface="Calibri" pitchFamily="34" charset="0"/>
                <a:ea typeface="宋体" pitchFamily="2" charset="-122"/>
                <a:cs typeface="+mj-cs"/>
              </a:defRPr>
            </a:lvl1pPr>
          </a:lstStyle>
          <a:p>
            <a:pPr lvl="0" eaLnBrk="1" hangingPunct="1"/>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26627"/>
                                        </p:tgtEl>
                                        <p:attrNameLst>
                                          <p:attrName>style.visibility</p:attrName>
                                        </p:attrNameLst>
                                      </p:cBhvr>
                                      <p:to>
                                        <p:strVal val="visible"/>
                                      </p:to>
                                    </p:set>
                                    <p:animEffect transition="in" filter="blinds(horizontal)">
                                      <p:cBhvr>
                                        <p:cTn id="7" dur="500"/>
                                        <p:tgtEl>
                                          <p:spTgt spid="266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7650" name="Rectangle 2" title=""/>
          <p:cNvSpPr>
            <a:spLocks noGrp="1" noChangeArrowheads="1"/>
          </p:cNvSpPr>
          <p:nvPr>
            <p:ph type="title"/>
          </p:nvPr>
        </p:nvSpPr>
        <p:spPr>
          <a:xfrm>
            <a:off x="0" y="533400"/>
            <a:ext cx="9067800" cy="838200"/>
          </a:xfrm>
          <a:prstGeom prst="rect">
            <a:avLst/>
          </a:prstGeom>
          <a:solidFill>
            <a:srgbClr val="CC99FF"/>
          </a:solidFill>
        </p:spPr>
        <p:txBody>
          <a:bodyPr vert="horz" wrap="square" lIns="91440" tIns="45720" rIns="91440" bIns="45720" numCol="1" rtlCol="0" anchor="ctr" anchorCtr="0" compatLnSpc="1">
            <a:prstTxWarp prst="textNoShape">
              <a:avLst/>
            </a:prstTxWarp>
            <a:normAutofit/>
          </a:bodyPr>
          <a:lstStyle>
            <a:lvl1pPr marL="0" indent="0" algn="ctr" defTabSz="914400" rtl="0" eaLnBrk="0" fontAlgn="base" hangingPunct="0">
              <a:lnSpc>
                <a:spcPct val="100000"/>
              </a:lnSpc>
              <a:spcBef>
                <a:spcPct val="0"/>
              </a:spcBef>
              <a:spcAft>
                <a:spcPct val="0"/>
              </a:spcAft>
              <a:buClrTx/>
              <a:buSzTx/>
              <a:buFontTx/>
              <a:buNone/>
              <a:defRPr kumimoji="0" lang="zh-CN" altLang="en-US" sz="4400" b="0" i="0" u="none" kern="1200" baseline="0">
                <a:solidFill>
                  <a:schemeClr val="tx1"/>
                </a:solidFill>
                <a:latin typeface="Calibri" pitchFamily="34" charset="0"/>
                <a:ea typeface="宋体" pitchFamily="2" charset="-122"/>
                <a:cs typeface="+mj-cs"/>
              </a:defRPr>
            </a:lvl1pPr>
          </a:lstStyle>
          <a:p>
            <a:pPr marL="0" lvl="0" indent="0" eaLnBrk="1" hangingPunct="0"/>
            <a:r>
              <a:rPr lang="zh-CN" altLang="en-US" sz="3600" spc="0">
                <a:solidFill>
                  <a:srgbClr val="FF0000"/>
                </a:solidFill>
                <a:effectLst>
                  <a:outerShdw blurRad="38100" dist="38100" dir="2700000" algn="tl">
                    <a:srgbClr val="000000"/>
                  </a:outerShdw>
                </a:effectLst>
                <a:ea typeface="黑体" pitchFamily="49" charset="-122"/>
              </a:rPr>
              <a:t>第二步：</a:t>
            </a:r>
            <a:r>
              <a:rPr lang="zh-CN" altLang="en-US" sz="3600" spc="0">
                <a:solidFill>
                  <a:srgbClr val="254061"/>
                </a:solidFill>
                <a:effectLst>
                  <a:outerShdw blurRad="38100" dist="38100" dir="2700000" algn="tl">
                    <a:srgbClr val="000000">
                      <a:alpha val="43137"/>
                    </a:srgbClr>
                  </a:outerShdw>
                </a:effectLst>
                <a:ea typeface="黑体" pitchFamily="49" charset="-122"/>
              </a:rPr>
              <a:t>联现实展想像</a:t>
            </a:r>
            <a:r>
              <a:rPr lang="zh-CN" altLang="en-US" sz="3600" spc="0">
                <a:solidFill>
                  <a:srgbClr val="FF0000"/>
                </a:solidFill>
                <a:effectLst>
                  <a:outerShdw blurRad="38100" dist="38100" dir="2700000" algn="tl">
                    <a:srgbClr val="000000"/>
                  </a:outerShdw>
                </a:effectLst>
                <a:ea typeface="黑体" pitchFamily="49" charset="-122"/>
              </a:rPr>
              <a:t>，揣摩画外音是什么 </a:t>
            </a:r>
            <a:endParaRPr lang="zh-CN" altLang="en-US" sz="3600">
              <a:solidFill>
                <a:srgbClr val="FF0000"/>
              </a:solidFill>
              <a:effectLst>
                <a:outerShdw blurRad="38100" dist="38100" dir="2700000" algn="tl">
                  <a:srgbClr val="000000"/>
                </a:outerShdw>
              </a:effectLst>
              <a:ea typeface="黑体" pitchFamily="49" charset="-122"/>
            </a:endParaRPr>
          </a:p>
        </p:txBody>
      </p:sp>
      <p:sp>
        <p:nvSpPr>
          <p:cNvPr id="27651" name="Rectangle 3" title=""/>
          <p:cNvSpPr>
            <a:spLocks noGrp="1"/>
          </p:cNvSpPr>
          <p:nvPr>
            <p:ph idx="1"/>
          </p:nvPr>
        </p:nvSpPr>
        <p:spPr>
          <a:xfrm>
            <a:off x="611188" y="2336800"/>
            <a:ext cx="8208962" cy="3684588"/>
          </a:xfrm>
          <a:noFill/>
          <a:ln>
            <a:miter lim="800000"/>
          </a:ln>
        </p:spPr>
        <p:txBody>
          <a:bodyPr wrap="square" lIns="91440" tIns="45720" rIns="91440" bIns="45720" anchor="t" anchorCtr="0"/>
          <a:lstStyle>
            <a:lvl1pPr marL="342900" indent="-342900" algn="l" defTabSz="914400" rtl="0" eaLnBrk="0" fontAlgn="base" hangingPunct="0">
              <a:lnSpc>
                <a:spcPct val="100000"/>
              </a:lnSpc>
              <a:spcBef>
                <a:spcPct val="20000"/>
              </a:spcBef>
              <a:spcAft>
                <a:spcPct val="0"/>
              </a:spcAft>
              <a:buClrTx/>
              <a:buSzTx/>
              <a:buFont typeface="Arial"/>
              <a:buChar char="•"/>
              <a:defRPr kumimoji="0" lang="zh-CN" altLang="en-US" sz="3200" b="0" i="0" u="none" kern="1200" baseline="0">
                <a:solidFill>
                  <a:schemeClr val="tx1"/>
                </a:solidFill>
                <a:effectLst/>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a:buChar char="–"/>
              <a:defRPr kumimoji="0" lang="zh-CN" altLang="en-US" sz="2800" b="0" i="0" u="none" kern="1200" baseline="0">
                <a:solidFill>
                  <a:schemeClr val="tx1"/>
                </a:solidFill>
                <a:effectLst/>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a:buChar char="•"/>
              <a:defRPr kumimoji="0" lang="zh-CN" altLang="en-US" sz="2400" b="0" i="0" u="none" kern="1200" baseline="0">
                <a:solidFill>
                  <a:schemeClr val="tx1"/>
                </a:solidFill>
                <a:effectLst/>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a:buChar char="–"/>
              <a:defRPr kumimoji="0" lang="zh-CN" altLang="en-US" sz="2000" b="0" i="0" u="none" kern="1200" baseline="0">
                <a:solidFill>
                  <a:schemeClr val="tx1"/>
                </a:solidFill>
                <a:effectLst/>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a:buChar char="»"/>
              <a:defRPr kumimoji="0" lang="zh-CN" altLang="en-US" sz="2000" b="0" i="0" u="none" kern="1200" baseline="0">
                <a:solidFill>
                  <a:schemeClr val="tx1"/>
                </a:solidFill>
                <a:effectLst/>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lvl="0" eaLnBrk="1" hangingPunct="1"/>
            <a:r>
              <a:rPr lang="en-US" altLang="zh-CN" b="1">
                <a:latin typeface="楷体_GB2312" pitchFamily="49" charset="-122"/>
                <a:ea typeface="楷体_GB2312" pitchFamily="49" charset="-122"/>
              </a:rPr>
              <a:t>1</a:t>
            </a:r>
            <a:r>
              <a:rPr lang="zh-CN" altLang="en-US" b="1">
                <a:latin typeface="楷体_GB2312" pitchFamily="49" charset="-122"/>
                <a:ea typeface="楷体_GB2312" pitchFamily="49" charset="-122"/>
              </a:rPr>
              <a:t>）看画面指向，对应相关现实；</a:t>
            </a:r>
            <a:endParaRPr lang="zh-CN" altLang="en-US" b="1">
              <a:latin typeface="楷体_GB2312" pitchFamily="49" charset="-122"/>
              <a:ea typeface="楷体_GB2312" pitchFamily="49" charset="-122"/>
            </a:endParaRPr>
          </a:p>
          <a:p>
            <a:pPr lvl="0" eaLnBrk="1" hangingPunct="1"/>
            <a:r>
              <a:rPr lang="en-US" altLang="zh-CN" b="1">
                <a:latin typeface="楷体_GB2312" pitchFamily="49" charset="-122"/>
                <a:ea typeface="楷体_GB2312" pitchFamily="49" charset="-122"/>
              </a:rPr>
              <a:t>2</a:t>
            </a:r>
            <a:r>
              <a:rPr lang="zh-CN" altLang="en-US" b="1">
                <a:latin typeface="楷体_GB2312" pitchFamily="49" charset="-122"/>
                <a:ea typeface="楷体_GB2312" pitchFamily="49" charset="-122"/>
              </a:rPr>
              <a:t>）透过现象看本质，跳出画面思画外；</a:t>
            </a:r>
            <a:endParaRPr lang="zh-CN" altLang="en-US" b="1">
              <a:latin typeface="楷体_GB2312" pitchFamily="49" charset="-122"/>
              <a:ea typeface="楷体_GB2312" pitchFamily="49" charset="-122"/>
            </a:endParaRPr>
          </a:p>
          <a:p>
            <a:pPr lvl="0" eaLnBrk="1" hangingPunct="1"/>
            <a:r>
              <a:rPr lang="en-US" altLang="zh-CN" b="1">
                <a:latin typeface="楷体_GB2312" pitchFamily="49" charset="-122"/>
                <a:ea typeface="楷体_GB2312" pitchFamily="49" charset="-122"/>
              </a:rPr>
              <a:t>3</a:t>
            </a:r>
            <a:r>
              <a:rPr lang="zh-CN" altLang="en-US" b="1">
                <a:latin typeface="楷体_GB2312" pitchFamily="49" charset="-122"/>
                <a:ea typeface="楷体_GB2312" pitchFamily="49" charset="-122"/>
              </a:rPr>
              <a:t>）多个角度想想看，创作动机是什么，确定最佳画意点。</a:t>
            </a:r>
            <a:endParaRPr lang="zh-CN" altLang="en-US" b="1">
              <a:latin typeface="楷体_GB2312" pitchFamily="49" charset="-122"/>
              <a:ea typeface="楷体_GB2312"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Effect transition="in" filter="blinds(horizontal)">
                                      <p:cBhvr>
                                        <p:cTn id="7" dur="500"/>
                                        <p:tgtEl>
                                          <p:spTgt spid="27651">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nodeType="clickEffect">
                                  <p:stCondLst>
                                    <p:cond delay="0"/>
                                  </p:stCondLst>
                                  <p:childTnLst>
                                    <p:set>
                                      <p:cBhvr>
                                        <p:cTn id="11" dur="1" fill="hold">
                                          <p:stCondLst>
                                            <p:cond delay="0"/>
                                          </p:stCondLst>
                                        </p:cTn>
                                        <p:tgtEl>
                                          <p:spTgt spid="27651">
                                            <p:txEl>
                                              <p:pRg st="1" end="1"/>
                                            </p:txEl>
                                          </p:spTgt>
                                        </p:tgtEl>
                                        <p:attrNameLst>
                                          <p:attrName>style.visibility</p:attrName>
                                        </p:attrNameLst>
                                      </p:cBhvr>
                                      <p:to>
                                        <p:strVal val="visible"/>
                                      </p:to>
                                    </p:set>
                                    <p:animEffect transition="in" filter="blinds(horizontal)">
                                      <p:cBhvr>
                                        <p:cTn id="12" dur="500"/>
                                        <p:tgtEl>
                                          <p:spTgt spid="27651">
                                            <p:txEl>
                                              <p:pRg st="1" end="1"/>
                                            </p:txEl>
                                          </p:spTgt>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10" dur="500" fill="hold" nodeType="clickEffect">
                                  <p:stCondLst>
                                    <p:cond delay="0"/>
                                  </p:stCondLst>
                                  <p:childTnLst>
                                    <p:set>
                                      <p:cBhvr>
                                        <p:cTn id="16" dur="1" fill="hold">
                                          <p:stCondLst>
                                            <p:cond delay="0"/>
                                          </p:stCondLst>
                                        </p:cTn>
                                        <p:tgtEl>
                                          <p:spTgt spid="27651">
                                            <p:txEl>
                                              <p:pRg st="2" end="2"/>
                                            </p:txEl>
                                          </p:spTgt>
                                        </p:tgtEl>
                                        <p:attrNameLst>
                                          <p:attrName>style.visibility</p:attrName>
                                        </p:attrNameLst>
                                      </p:cBhvr>
                                      <p:to>
                                        <p:strVal val="visible"/>
                                      </p:to>
                                    </p:set>
                                    <p:animEffect transition="in" filter="blinds(horizontal)">
                                      <p:cBhvr>
                                        <p:cTn id="17" dur="500"/>
                                        <p:tgtEl>
                                          <p:spTgt spid="2765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8674" name="Rectangle 2" title=""/>
          <p:cNvSpPr txBox="1">
            <a:spLocks noChangeArrowheads="1"/>
          </p:cNvSpPr>
          <p:nvPr/>
        </p:nvSpPr>
        <p:spPr>
          <a:xfrm>
            <a:off x="0" y="304800"/>
            <a:ext cx="7993063" cy="685800"/>
          </a:xfrm>
          <a:prstGeom prst="rect">
            <a:avLst/>
          </a:prstGeom>
          <a:solidFill>
            <a:srgbClr val="CC99FF"/>
          </a:solidFill>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hangingPunct="0"/>
            <a:r>
              <a:rPr lang="zh-CN" altLang="en-US" sz="4000" spc="0">
                <a:solidFill>
                  <a:srgbClr val="FF0000"/>
                </a:solidFill>
                <a:effectLst>
                  <a:outerShdw blurRad="38100" dist="38100" dir="2700000" algn="tl">
                    <a:srgbClr val="000000"/>
                  </a:outerShdw>
                </a:effectLst>
                <a:latin typeface="Calibri" pitchFamily="34" charset="0"/>
                <a:ea typeface="黑体" pitchFamily="49" charset="-122"/>
              </a:rPr>
              <a:t>第三步：</a:t>
            </a:r>
            <a:r>
              <a:rPr lang="zh-CN" altLang="en-US" sz="4000" spc="0">
                <a:solidFill>
                  <a:srgbClr val="254061"/>
                </a:solidFill>
                <a:effectLst>
                  <a:outerShdw blurRad="38100" dist="38100" dir="2700000" algn="tl">
                    <a:srgbClr val="000000">
                      <a:alpha val="43137"/>
                    </a:srgbClr>
                  </a:outerShdw>
                </a:effectLst>
                <a:latin typeface="Calibri" pitchFamily="34" charset="0"/>
                <a:ea typeface="黑体" pitchFamily="49" charset="-122"/>
              </a:rPr>
              <a:t>答题</a:t>
            </a:r>
            <a:endParaRPr lang="zh-CN" altLang="en-US" sz="4000">
              <a:solidFill>
                <a:srgbClr val="254061"/>
              </a:solidFill>
              <a:effectLst>
                <a:outerShdw blurRad="38100" dist="38100" dir="2700000" algn="tl">
                  <a:srgbClr val="000000">
                    <a:alpha val="43137"/>
                  </a:srgbClr>
                </a:outerShdw>
              </a:effectLst>
              <a:latin typeface="Calibri" pitchFamily="34" charset="0"/>
              <a:ea typeface="黑体" pitchFamily="49" charset="-122"/>
            </a:endParaRPr>
          </a:p>
        </p:txBody>
      </p:sp>
      <p:sp>
        <p:nvSpPr>
          <p:cNvPr id="28675" name="矩形 4" title=""/>
          <p:cNvSpPr/>
          <p:nvPr/>
        </p:nvSpPr>
        <p:spPr>
          <a:xfrm>
            <a:off x="381000" y="1676400"/>
            <a:ext cx="1620838" cy="523875"/>
          </a:xfrm>
          <a:prstGeom prst="rect">
            <a:avLst/>
          </a:prstGeom>
          <a:noFill/>
          <a:ln>
            <a:noFill/>
            <a:miter lim="800000"/>
          </a:ln>
        </p:spPr>
        <p:txBody>
          <a:bodyPr wrap="non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r>
              <a:rPr lang="zh-CN" altLang="en-US" sz="2800" b="1">
                <a:solidFill>
                  <a:srgbClr val="FF3300"/>
                </a:solidFill>
                <a:ea typeface="黑体" pitchFamily="49" charset="-122"/>
              </a:rPr>
              <a:t>描述画面</a:t>
            </a:r>
            <a:endParaRPr lang="zh-CN" altLang="en-US" sz="2800" b="1"/>
          </a:p>
        </p:txBody>
      </p:sp>
      <p:sp>
        <p:nvSpPr>
          <p:cNvPr id="28676" name="矩形 5" title=""/>
          <p:cNvSpPr/>
          <p:nvPr/>
        </p:nvSpPr>
        <p:spPr>
          <a:xfrm>
            <a:off x="2743200" y="1676400"/>
            <a:ext cx="4572000" cy="523875"/>
          </a:xfrm>
          <a:prstGeom prst="rect">
            <a:avLst/>
          </a:prstGeom>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0"/>
            <a:r>
              <a:rPr lang="zh-CN" altLang="en-US" sz="2800" b="1" spc="0">
                <a:latin typeface="宋体" pitchFamily="2" charset="-122"/>
              </a:rPr>
              <a:t>抓住特征，按照顺序</a:t>
            </a:r>
            <a:endParaRPr lang="zh-CN" altLang="en-US" sz="2800" b="1">
              <a:latin typeface="宋体" pitchFamily="2" charset="-122"/>
            </a:endParaRPr>
          </a:p>
        </p:txBody>
      </p:sp>
      <p:sp>
        <p:nvSpPr>
          <p:cNvPr id="28677" name="矩形 6" title=""/>
          <p:cNvSpPr/>
          <p:nvPr/>
        </p:nvSpPr>
        <p:spPr>
          <a:xfrm>
            <a:off x="381000" y="2819400"/>
            <a:ext cx="1620838" cy="523875"/>
          </a:xfrm>
          <a:prstGeom prst="rect">
            <a:avLst/>
          </a:prstGeom>
          <a:noFill/>
          <a:ln>
            <a:noFill/>
            <a:miter lim="800000"/>
          </a:ln>
        </p:spPr>
        <p:txBody>
          <a:bodyPr wrap="non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r>
              <a:rPr lang="zh-CN" altLang="en-US" sz="2800" b="1">
                <a:solidFill>
                  <a:srgbClr val="FF3300"/>
                </a:solidFill>
                <a:ea typeface="黑体" pitchFamily="49" charset="-122"/>
              </a:rPr>
              <a:t>揭示寓意</a:t>
            </a:r>
            <a:endParaRPr lang="zh-CN" altLang="en-US" sz="2800" b="1"/>
          </a:p>
        </p:txBody>
      </p:sp>
      <p:sp>
        <p:nvSpPr>
          <p:cNvPr id="28678" name="矩形 7" title=""/>
          <p:cNvSpPr>
            <a:spLocks noChangeArrowheads="1"/>
          </p:cNvSpPr>
          <p:nvPr/>
        </p:nvSpPr>
        <p:spPr bwMode="auto">
          <a:xfrm>
            <a:off x="2667000" y="2743200"/>
            <a:ext cx="5638800" cy="523875"/>
          </a:xfrm>
          <a:prstGeom prst="rect">
            <a:avLst/>
          </a:prstGeom>
          <a:noFill/>
          <a:ln w="9525">
            <a:noFill/>
            <a:miter lim="800000"/>
          </a:ln>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0"/>
            <a:r>
              <a:rPr lang="zh-CN" altLang="en-US" sz="2800" b="1" spc="0">
                <a:latin typeface="宋体" pitchFamily="2" charset="-122"/>
              </a:rPr>
              <a:t>找出其讽刺、颂扬的对象或行为</a:t>
            </a:r>
            <a:endParaRPr lang="zh-CN" altLang="en-US" sz="2800" b="1">
              <a:latin typeface="宋体" pitchFamily="2" charset="-122"/>
            </a:endParaRPr>
          </a:p>
        </p:txBody>
      </p:sp>
      <p:sp>
        <p:nvSpPr>
          <p:cNvPr id="28679" name="矩形 8" title=""/>
          <p:cNvSpPr/>
          <p:nvPr/>
        </p:nvSpPr>
        <p:spPr>
          <a:xfrm>
            <a:off x="381000" y="4267200"/>
            <a:ext cx="1620838" cy="523875"/>
          </a:xfrm>
          <a:prstGeom prst="rect">
            <a:avLst/>
          </a:prstGeom>
          <a:noFill/>
          <a:ln>
            <a:noFill/>
            <a:miter lim="800000"/>
          </a:ln>
        </p:spPr>
        <p:txBody>
          <a:bodyPr wrap="non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r>
              <a:rPr lang="zh-CN" altLang="en-US" sz="2800" b="1">
                <a:solidFill>
                  <a:srgbClr val="FF3300"/>
                </a:solidFill>
                <a:ea typeface="黑体" pitchFamily="49" charset="-122"/>
              </a:rPr>
              <a:t>拟写标题</a:t>
            </a:r>
            <a:endParaRPr lang="zh-CN" altLang="en-US" sz="2800" b="1"/>
          </a:p>
        </p:txBody>
      </p:sp>
      <p:sp>
        <p:nvSpPr>
          <p:cNvPr id="28680" name="矩形 9" title=""/>
          <p:cNvSpPr/>
          <p:nvPr/>
        </p:nvSpPr>
        <p:spPr>
          <a:xfrm>
            <a:off x="2971800" y="4038600"/>
            <a:ext cx="4572000" cy="954088"/>
          </a:xfrm>
          <a:prstGeom prst="rect">
            <a:avLst/>
          </a:prstGeom>
          <a:noFill/>
          <a:ln>
            <a:noFill/>
            <a:miter lim="800000"/>
          </a:ln>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r>
              <a:rPr lang="en-US" altLang="zh-CN" sz="2800" b="1"/>
              <a:t>1</a:t>
            </a:r>
            <a:r>
              <a:rPr lang="zh-CN" altLang="en-US" sz="2800" b="1"/>
              <a:t>可采用中心事件命名</a:t>
            </a:r>
            <a:endParaRPr lang="zh-CN" altLang="en-US" sz="2800" b="1"/>
          </a:p>
          <a:p>
            <a:pPr marL="0" lvl="0" indent="0" eaLnBrk="1" hangingPunct="1"/>
            <a:r>
              <a:rPr lang="en-US" altLang="zh-CN" sz="2800" b="1"/>
              <a:t>2</a:t>
            </a:r>
            <a:r>
              <a:rPr lang="zh-CN" altLang="en-US" sz="2800" b="1"/>
              <a:t>、可用画中文字命名</a:t>
            </a:r>
            <a:endParaRPr lang="zh-CN" altLang="en-US" sz="2800"/>
          </a:p>
        </p:txBody>
      </p:sp>
      <p:sp>
        <p:nvSpPr>
          <p:cNvPr id="28681" name="矩形 10" title=""/>
          <p:cNvSpPr/>
          <p:nvPr/>
        </p:nvSpPr>
        <p:spPr>
          <a:xfrm>
            <a:off x="381000" y="5562600"/>
            <a:ext cx="2338388" cy="523875"/>
          </a:xfrm>
          <a:prstGeom prst="rect">
            <a:avLst/>
          </a:prstGeom>
          <a:noFill/>
          <a:ln>
            <a:noFill/>
            <a:miter lim="800000"/>
          </a:ln>
        </p:spPr>
        <p:txBody>
          <a:bodyPr wrap="non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r>
              <a:rPr lang="zh-CN" altLang="en-US" sz="2800" b="1">
                <a:solidFill>
                  <a:srgbClr val="FF3300"/>
                </a:solidFill>
                <a:ea typeface="黑体" pitchFamily="49" charset="-122"/>
              </a:rPr>
              <a:t>拟写公益广告</a:t>
            </a:r>
            <a:endParaRPr lang="zh-CN" altLang="en-US" sz="2800" b="1"/>
          </a:p>
        </p:txBody>
      </p:sp>
      <p:sp>
        <p:nvSpPr>
          <p:cNvPr id="28682" name="矩形 11" title=""/>
          <p:cNvSpPr/>
          <p:nvPr/>
        </p:nvSpPr>
        <p:spPr>
          <a:xfrm>
            <a:off x="2895600" y="5486400"/>
            <a:ext cx="4572000" cy="954088"/>
          </a:xfrm>
          <a:prstGeom prst="rect">
            <a:avLst/>
          </a:prstGeom>
          <a:noFill/>
          <a:ln>
            <a:noFill/>
            <a:miter lim="800000"/>
          </a:ln>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r>
              <a:rPr lang="en-US" altLang="zh-CN" sz="2800" b="1"/>
              <a:t>1</a:t>
            </a:r>
            <a:r>
              <a:rPr lang="zh-CN" altLang="en-US" sz="2800" b="1"/>
              <a:t>、准确地反映寓意</a:t>
            </a:r>
            <a:endParaRPr lang="zh-CN" altLang="en-US" sz="2800" b="1"/>
          </a:p>
          <a:p>
            <a:pPr marL="0" lvl="0" indent="0" eaLnBrk="1" hangingPunct="1"/>
            <a:r>
              <a:rPr lang="en-US" altLang="zh-CN" sz="2800" b="1"/>
              <a:t>2</a:t>
            </a:r>
            <a:r>
              <a:rPr lang="zh-CN" altLang="en-US" sz="2800" b="1"/>
              <a:t>、可恰当运用修辞方法</a:t>
            </a:r>
            <a:endParaRPr lang="zh-CN" altLang="en-US" sz="2800" b="1"/>
          </a:p>
        </p:txBody>
      </p:sp>
      <p:sp>
        <p:nvSpPr>
          <p:cNvPr id="28683" name="动作按钮: 结束 11" title=""/>
          <p:cNvSpPr/>
          <p:nvPr/>
        </p:nvSpPr>
        <p:spPr>
          <a:xfrm>
            <a:off x="7848600" y="5410200"/>
            <a:ext cx="1042988" cy="1042988"/>
          </a:xfrm>
          <a:prstGeom prst="actionButtonEnd">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vl6pPr>
              <a:defRPr lang="zh-CN">
                <a:solidFill>
                  <a:srgbClr val="FFFFFF"/>
                </a:solidFill>
                <a:latin typeface="Calibri"/>
              </a:defRPr>
            </a:lvl6pPr>
            <a:lvl7pPr>
              <a:defRPr lang="zh-CN">
                <a:solidFill>
                  <a:srgbClr val="FFFFFF"/>
                </a:solidFill>
                <a:latin typeface="Calibri"/>
              </a:defRPr>
            </a:lvl7pPr>
            <a:lvl8pPr>
              <a:defRPr lang="zh-CN">
                <a:solidFill>
                  <a:srgbClr val="FFFFFF"/>
                </a:solidFill>
                <a:latin typeface="Calibri"/>
              </a:defRPr>
            </a:lvl8pPr>
            <a:lvl9pPr>
              <a:defRPr lang="zh-CN">
                <a:solidFill>
                  <a:srgbClr val="FFFFFF"/>
                </a:solidFill>
                <a:latin typeface="Calibri"/>
              </a:defRPr>
            </a:lvl9pPr>
          </a:lstStyle>
          <a:p>
            <a:pPr marL="0" lvl="0" indent="0" algn="ctr" eaLnBrk="1" hangingPunct="0"/>
            <a:endParaRPr lang="zh-CN" altLang="en-US">
              <a:solidFill>
                <a:srgbClr val="FFFFFF"/>
              </a:solidFill>
              <a:latin typeface="Calibri"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28674"/>
                                        </p:tgtEl>
                                        <p:attrNameLst>
                                          <p:attrName>style.visibility</p:attrName>
                                        </p:attrNameLst>
                                      </p:cBhvr>
                                      <p:to>
                                        <p:strVal val="visible"/>
                                      </p:to>
                                    </p:set>
                                    <p:animEffect transition="in" filter="blinds(horizontal)">
                                      <p:cBhvr>
                                        <p:cTn id="7" dur="500"/>
                                        <p:tgtEl>
                                          <p:spTgt spid="28674"/>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grpId="0" nodeType="clickEffect">
                                  <p:stCondLst>
                                    <p:cond delay="0"/>
                                  </p:stCondLst>
                                  <p:childTnLst>
                                    <p:set>
                                      <p:cBhvr>
                                        <p:cTn id="11" dur="1" fill="hold">
                                          <p:stCondLst>
                                            <p:cond delay="0"/>
                                          </p:stCondLst>
                                        </p:cTn>
                                        <p:tgtEl>
                                          <p:spTgt spid="28675"/>
                                        </p:tgtEl>
                                        <p:attrNameLst>
                                          <p:attrName>style.visibility</p:attrName>
                                        </p:attrNameLst>
                                      </p:cBhvr>
                                      <p:to>
                                        <p:strVal val="visible"/>
                                      </p:to>
                                    </p:set>
                                    <p:animEffect transition="in" filter="blinds(horizontal)">
                                      <p:cBhvr>
                                        <p:cTn id="12" dur="500"/>
                                        <p:tgtEl>
                                          <p:spTgt spid="28675"/>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10" dur="500" fill="hold" grpId="0" nodeType="clickEffect">
                                  <p:stCondLst>
                                    <p:cond delay="0"/>
                                  </p:stCondLst>
                                  <p:childTnLst>
                                    <p:set>
                                      <p:cBhvr>
                                        <p:cTn id="16" dur="1" fill="hold">
                                          <p:stCondLst>
                                            <p:cond delay="0"/>
                                          </p:stCondLst>
                                        </p:cTn>
                                        <p:tgtEl>
                                          <p:spTgt spid="28676"/>
                                        </p:tgtEl>
                                        <p:attrNameLst>
                                          <p:attrName>style.visibility</p:attrName>
                                        </p:attrNameLst>
                                      </p:cBhvr>
                                      <p:to>
                                        <p:strVal val="visible"/>
                                      </p:to>
                                    </p:set>
                                    <p:animEffect transition="in" filter="blinds(horizontal)">
                                      <p:cBhvr>
                                        <p:cTn id="17" dur="500"/>
                                        <p:tgtEl>
                                          <p:spTgt spid="28676"/>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3" presetClass="entr" presetSubtype="10" dur="500" fill="hold" grpId="0" nodeType="clickEffect">
                                  <p:stCondLst>
                                    <p:cond delay="0"/>
                                  </p:stCondLst>
                                  <p:childTnLst>
                                    <p:set>
                                      <p:cBhvr>
                                        <p:cTn id="21" dur="1" fill="hold">
                                          <p:stCondLst>
                                            <p:cond delay="0"/>
                                          </p:stCondLst>
                                        </p:cTn>
                                        <p:tgtEl>
                                          <p:spTgt spid="28677"/>
                                        </p:tgtEl>
                                        <p:attrNameLst>
                                          <p:attrName>style.visibility</p:attrName>
                                        </p:attrNameLst>
                                      </p:cBhvr>
                                      <p:to>
                                        <p:strVal val="visible"/>
                                      </p:to>
                                    </p:set>
                                    <p:animEffect transition="in" filter="blinds(horizontal)">
                                      <p:cBhvr>
                                        <p:cTn id="22" dur="500"/>
                                        <p:tgtEl>
                                          <p:spTgt spid="28677"/>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3" presetClass="entr" presetSubtype="10" dur="500" fill="hold" grpId="0" nodeType="clickEffect">
                                  <p:stCondLst>
                                    <p:cond delay="0"/>
                                  </p:stCondLst>
                                  <p:childTnLst>
                                    <p:set>
                                      <p:cBhvr>
                                        <p:cTn id="26" dur="1" fill="hold">
                                          <p:stCondLst>
                                            <p:cond delay="0"/>
                                          </p:stCondLst>
                                        </p:cTn>
                                        <p:tgtEl>
                                          <p:spTgt spid="28678"/>
                                        </p:tgtEl>
                                        <p:attrNameLst>
                                          <p:attrName>style.visibility</p:attrName>
                                        </p:attrNameLst>
                                      </p:cBhvr>
                                      <p:to>
                                        <p:strVal val="visible"/>
                                      </p:to>
                                    </p:set>
                                    <p:animEffect transition="in" filter="blinds(horizontal)">
                                      <p:cBhvr>
                                        <p:cTn id="27" dur="500"/>
                                        <p:tgtEl>
                                          <p:spTgt spid="28678"/>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3" presetClass="entr" presetSubtype="10" dur="500" fill="hold" grpId="0" nodeType="clickEffect">
                                  <p:stCondLst>
                                    <p:cond delay="0"/>
                                  </p:stCondLst>
                                  <p:childTnLst>
                                    <p:set>
                                      <p:cBhvr>
                                        <p:cTn id="31" dur="1" fill="hold">
                                          <p:stCondLst>
                                            <p:cond delay="0"/>
                                          </p:stCondLst>
                                        </p:cTn>
                                        <p:tgtEl>
                                          <p:spTgt spid="28679"/>
                                        </p:tgtEl>
                                        <p:attrNameLst>
                                          <p:attrName>style.visibility</p:attrName>
                                        </p:attrNameLst>
                                      </p:cBhvr>
                                      <p:to>
                                        <p:strVal val="visible"/>
                                      </p:to>
                                    </p:set>
                                    <p:animEffect transition="in" filter="blinds(horizontal)">
                                      <p:cBhvr>
                                        <p:cTn id="32" dur="500"/>
                                        <p:tgtEl>
                                          <p:spTgt spid="28679"/>
                                        </p:tgtEl>
                                      </p:cBhvr>
                                    </p:animEffect>
                                  </p:childTnLst>
                                </p:cTn>
                              </p:par>
                            </p:childTnLst>
                          </p:cTn>
                        </p:par>
                      </p:childTnLst>
                    </p:cTn>
                  </p:par>
                  <p:par>
                    <p:cTn id="33" fill="hold" nodeType="clickPar">
                      <p:stCondLst>
                        <p:cond delay="indefinite"/>
                      </p:stCondLst>
                      <p:childTnLst>
                        <p:par>
                          <p:cTn id="34" fill="hold">
                            <p:stCondLst>
                              <p:cond delay="0"/>
                            </p:stCondLst>
                            <p:childTnLst>
                              <p:par>
                                <p:cTn id="35" presetID="3" presetClass="entr" presetSubtype="10" dur="500" fill="hold" grpId="0" nodeType="clickEffect">
                                  <p:stCondLst>
                                    <p:cond delay="0"/>
                                  </p:stCondLst>
                                  <p:childTnLst>
                                    <p:set>
                                      <p:cBhvr>
                                        <p:cTn id="36" dur="1" fill="hold">
                                          <p:stCondLst>
                                            <p:cond delay="0"/>
                                          </p:stCondLst>
                                        </p:cTn>
                                        <p:tgtEl>
                                          <p:spTgt spid="28680"/>
                                        </p:tgtEl>
                                        <p:attrNameLst>
                                          <p:attrName>style.visibility</p:attrName>
                                        </p:attrNameLst>
                                      </p:cBhvr>
                                      <p:to>
                                        <p:strVal val="visible"/>
                                      </p:to>
                                    </p:set>
                                    <p:animEffect transition="in" filter="blinds(horizontal)">
                                      <p:cBhvr>
                                        <p:cTn id="37" dur="500"/>
                                        <p:tgtEl>
                                          <p:spTgt spid="28680"/>
                                        </p:tgtEl>
                                      </p:cBhvr>
                                    </p:animEffect>
                                  </p:childTnLst>
                                </p:cTn>
                              </p:par>
                            </p:childTnLst>
                          </p:cTn>
                        </p:par>
                      </p:childTnLst>
                    </p:cTn>
                  </p:par>
                  <p:par>
                    <p:cTn id="38" fill="hold" nodeType="clickPar">
                      <p:stCondLst>
                        <p:cond delay="indefinite"/>
                      </p:stCondLst>
                      <p:childTnLst>
                        <p:par>
                          <p:cTn id="39" fill="hold">
                            <p:stCondLst>
                              <p:cond delay="0"/>
                            </p:stCondLst>
                            <p:childTnLst>
                              <p:par>
                                <p:cTn id="40" presetID="3" presetClass="entr" presetSubtype="10" dur="500" fill="hold" grpId="0" nodeType="clickEffect">
                                  <p:stCondLst>
                                    <p:cond delay="0"/>
                                  </p:stCondLst>
                                  <p:childTnLst>
                                    <p:set>
                                      <p:cBhvr>
                                        <p:cTn id="41" dur="1" fill="hold">
                                          <p:stCondLst>
                                            <p:cond delay="0"/>
                                          </p:stCondLst>
                                        </p:cTn>
                                        <p:tgtEl>
                                          <p:spTgt spid="28681"/>
                                        </p:tgtEl>
                                        <p:attrNameLst>
                                          <p:attrName>style.visibility</p:attrName>
                                        </p:attrNameLst>
                                      </p:cBhvr>
                                      <p:to>
                                        <p:strVal val="visible"/>
                                      </p:to>
                                    </p:set>
                                    <p:animEffect transition="in" filter="blinds(horizontal)">
                                      <p:cBhvr>
                                        <p:cTn id="42" dur="500"/>
                                        <p:tgtEl>
                                          <p:spTgt spid="28681"/>
                                        </p:tgtEl>
                                      </p:cBhvr>
                                    </p:animEffect>
                                  </p:childTnLst>
                                </p:cTn>
                              </p:par>
                            </p:childTnLst>
                          </p:cTn>
                        </p:par>
                      </p:childTnLst>
                    </p:cTn>
                  </p:par>
                  <p:par>
                    <p:cTn id="43" fill="hold" nodeType="clickPar">
                      <p:stCondLst>
                        <p:cond delay="indefinite"/>
                      </p:stCondLst>
                      <p:childTnLst>
                        <p:par>
                          <p:cTn id="44" fill="hold">
                            <p:stCondLst>
                              <p:cond delay="0"/>
                            </p:stCondLst>
                            <p:childTnLst>
                              <p:par>
                                <p:cTn id="45" presetID="3" presetClass="entr" presetSubtype="10" dur="500" fill="hold" grpId="0" nodeType="clickEffect">
                                  <p:stCondLst>
                                    <p:cond delay="0"/>
                                  </p:stCondLst>
                                  <p:childTnLst>
                                    <p:set>
                                      <p:cBhvr>
                                        <p:cTn id="46" dur="1" fill="hold">
                                          <p:stCondLst>
                                            <p:cond delay="0"/>
                                          </p:stCondLst>
                                        </p:cTn>
                                        <p:tgtEl>
                                          <p:spTgt spid="28682"/>
                                        </p:tgtEl>
                                        <p:attrNameLst>
                                          <p:attrName>style.visibility</p:attrName>
                                        </p:attrNameLst>
                                      </p:cBhvr>
                                      <p:to>
                                        <p:strVal val="visible"/>
                                      </p:to>
                                    </p:set>
                                    <p:animEffect transition="in" filter="blinds(horizontal)">
                                      <p:cBhvr>
                                        <p:cTn id="47" dur="500"/>
                                        <p:tgtEl>
                                          <p:spTgt spid="286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p:bldP spid="28675" grpId="0"/>
      <p:bldP spid="28676" grpId="0"/>
      <p:bldP spid="28677" grpId="0"/>
      <p:bldP spid="28678" grpId="0"/>
      <p:bldP spid="28679" grpId="0"/>
      <p:bldP spid="28680" grpId="0"/>
      <p:bldP spid="28681" grpId="0"/>
      <p:bldP spid="28682" grpId="0"/>
    </p:bldLst>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9698" name="Rectangle 4" title=""/>
          <p:cNvSpPr/>
          <p:nvPr/>
        </p:nvSpPr>
        <p:spPr>
          <a:xfrm>
            <a:off x="1981200" y="2286000"/>
            <a:ext cx="4010025" cy="1754188"/>
          </a:xfrm>
          <a:prstGeom prst="rect">
            <a:avLst/>
          </a:prstGeom>
          <a:noFill/>
          <a:ln>
            <a:noFill/>
            <a:miter lim="800000"/>
          </a:ln>
        </p:spPr>
        <p:txBody>
          <a:bodyPr wrap="none" anchor="ctr" anchorCtr="0">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r>
              <a:rPr lang="zh-CN" altLang="en-US" sz="5400" b="1">
                <a:latin typeface="Franklin Gothic Book" pitchFamily="34" charset="0"/>
                <a:ea typeface="楷体_GB2312" pitchFamily="49" charset="-122"/>
              </a:rPr>
              <a:t>三  题型示范</a:t>
            </a:r>
            <a:endParaRPr lang="zh-CN" altLang="en-US" sz="5400">
              <a:latin typeface="Franklin Gothic Book" pitchFamily="34" charset="0"/>
            </a:endParaRPr>
          </a:p>
          <a:p>
            <a:pPr marL="0" lvl="0" indent="0" eaLnBrk="1" hangingPunct="1"/>
            <a:endParaRPr lang="zh-CN" altLang="en-US" sz="5400" b="1">
              <a:latin typeface="Franklin Gothic Book" pitchFamily="34" charset="0"/>
              <a:ea typeface="楷体_GB2312" pitchFamily="49" charset="-122"/>
            </a:endParaRPr>
          </a:p>
        </p:txBody>
      </p:sp>
    </p:spTree>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30722" name="Text Box 2" title=""/>
          <p:cNvSpPr txBox="1">
            <a:spLocks noChangeArrowheads="1"/>
          </p:cNvSpPr>
          <p:nvPr/>
        </p:nvSpPr>
        <p:spPr bwMode="auto">
          <a:xfrm>
            <a:off x="1981200" y="2819400"/>
            <a:ext cx="4559261" cy="707886"/>
          </a:xfrm>
          <a:prstGeom prst="rect">
            <a:avLst/>
          </a:prstGeom>
          <a:solidFill>
            <a:srgbClr val="CC99FF"/>
          </a:solidFill>
          <a:ln w="9525">
            <a:noFill/>
            <a:miter lim="800000"/>
          </a:ln>
        </p:spPr>
        <p:txBody>
          <a:bodyPr wrap="non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0"/>
            <a:r>
              <a:rPr lang="zh-CN" altLang="en-US" sz="4000" b="1" spc="0">
                <a:solidFill>
                  <a:srgbClr val="0070C0"/>
                </a:solidFill>
                <a:latin typeface="宋体" pitchFamily="2" charset="-122"/>
              </a:rPr>
              <a:t>题型</a:t>
            </a:r>
            <a:r>
              <a:rPr lang="en-US" altLang="zh-CN" sz="4000" b="1" spc="0">
                <a:solidFill>
                  <a:srgbClr val="0070C0"/>
                </a:solidFill>
                <a:latin typeface="宋体" pitchFamily="2" charset="-122"/>
              </a:rPr>
              <a:t>1</a:t>
            </a:r>
            <a:r>
              <a:rPr lang="zh-CN" altLang="en-US" sz="4000" b="1" spc="0">
                <a:solidFill>
                  <a:srgbClr val="0070C0"/>
                </a:solidFill>
                <a:latin typeface="宋体" pitchFamily="2" charset="-122"/>
              </a:rPr>
              <a:t>  画面描述</a:t>
            </a:r>
            <a:r>
              <a:rPr lang="zh-CN" altLang="en-US" sz="4000" spc="0">
                <a:solidFill>
                  <a:srgbClr val="0070C0"/>
                </a:solidFill>
                <a:latin typeface="宋体" pitchFamily="2" charset="-122"/>
              </a:rPr>
              <a:t>：</a:t>
            </a:r>
            <a:endParaRPr lang="zh-CN" altLang="en-US" sz="4000">
              <a:solidFill>
                <a:srgbClr val="0070C0"/>
              </a:solidFill>
              <a:latin typeface="宋体" pitchFamily="2" charset="-122"/>
            </a:endParaRPr>
          </a:p>
        </p:txBody>
      </p:sp>
    </p:spTree>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pic>
        <p:nvPicPr>
          <p:cNvPr id="31746" name="Picture 2" title=""/>
          <p:cNvPicPr>
            <a:picLocks noChangeAspect="1"/>
          </p:cNvPicPr>
          <p:nvPr/>
        </p:nvPicPr>
        <p:blipFill>
          <a:blip r:embed="rId2"/>
          <a:stretch>
            <a:fillRect/>
          </a:stretch>
        </p:blipFill>
        <p:spPr>
          <a:xfrm>
            <a:off x="3276600" y="0"/>
            <a:ext cx="5943600" cy="3962400"/>
          </a:xfrm>
          <a:prstGeom prst="rect">
            <a:avLst/>
          </a:prstGeom>
          <a:noFill/>
          <a:ln>
            <a:noFill/>
            <a:miter lim="800000"/>
          </a:ln>
        </p:spPr>
      </p:pic>
      <p:sp>
        <p:nvSpPr>
          <p:cNvPr id="31747" name="Text Box 3" title=""/>
          <p:cNvSpPr txBox="1"/>
          <p:nvPr/>
        </p:nvSpPr>
        <p:spPr>
          <a:xfrm>
            <a:off x="228600" y="152400"/>
            <a:ext cx="2798763" cy="708025"/>
          </a:xfrm>
          <a:prstGeom prst="rect">
            <a:avLst/>
          </a:prstGeom>
          <a:solidFill>
            <a:schemeClr val="bg1"/>
          </a:solidFill>
          <a:ln>
            <a:noFill/>
            <a:miter lim="800000"/>
          </a:ln>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r>
              <a:rPr lang="zh-CN" altLang="en-US" sz="4000" b="1">
                <a:ea typeface="楷体_GB2312" pitchFamily="49" charset="-122"/>
              </a:rPr>
              <a:t>例</a:t>
            </a:r>
            <a:r>
              <a:rPr lang="en-US" altLang="zh-CN" sz="4000" b="1">
                <a:ea typeface="楷体_GB2312" pitchFamily="49" charset="-122"/>
              </a:rPr>
              <a:t>1</a:t>
            </a:r>
            <a:endParaRPr lang="zh-CN" altLang="en-US" sz="4000" b="1">
              <a:ea typeface="楷体_GB2312" pitchFamily="49" charset="-122"/>
            </a:endParaRPr>
          </a:p>
        </p:txBody>
      </p:sp>
      <p:sp>
        <p:nvSpPr>
          <p:cNvPr id="31748" name="Text Box 4" title=""/>
          <p:cNvSpPr txBox="1"/>
          <p:nvPr/>
        </p:nvSpPr>
        <p:spPr>
          <a:xfrm>
            <a:off x="0" y="1066800"/>
            <a:ext cx="3133725" cy="1200150"/>
          </a:xfrm>
          <a:prstGeom prst="rect">
            <a:avLst/>
          </a:prstGeom>
          <a:noFill/>
          <a:ln>
            <a:noFill/>
            <a:miter lim="800000"/>
          </a:ln>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r>
              <a:rPr lang="zh-CN" altLang="en-US" sz="3600" b="1">
                <a:latin typeface="楷体_GB2312" pitchFamily="49" charset="-122"/>
                <a:ea typeface="楷体_GB2312" pitchFamily="49" charset="-122"/>
              </a:rPr>
              <a:t>描述右面漫画的内容。</a:t>
            </a:r>
            <a:endParaRPr lang="zh-CN" altLang="en-US" sz="3600" b="1">
              <a:latin typeface="楷体_GB2312" pitchFamily="49" charset="-122"/>
              <a:ea typeface="楷体_GB2312" pitchFamily="49" charset="-122"/>
            </a:endParaRPr>
          </a:p>
        </p:txBody>
      </p:sp>
      <p:sp>
        <p:nvSpPr>
          <p:cNvPr id="31749" name="Text Box 5" title=""/>
          <p:cNvSpPr txBox="1">
            <a:spLocks noChangeArrowheads="1"/>
          </p:cNvSpPr>
          <p:nvPr/>
        </p:nvSpPr>
        <p:spPr bwMode="auto">
          <a:xfrm>
            <a:off x="0" y="3810000"/>
            <a:ext cx="8761413" cy="2954338"/>
          </a:xfrm>
          <a:prstGeom prst="rect">
            <a:avLst/>
          </a:prstGeom>
          <a:noFill/>
          <a:ln w="9525">
            <a:noFill/>
            <a:miter lim="800000"/>
          </a:ln>
          <a:effectLst/>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0"/>
            <a:r>
              <a:rPr lang="zh-CN" altLang="en-US" sz="2800" b="1" spc="0">
                <a:solidFill>
                  <a:srgbClr val="660033"/>
                </a:solidFill>
                <a:latin typeface="楷体_GB2312" pitchFamily="49" charset="-122"/>
                <a:ea typeface="楷体_GB2312" pitchFamily="49" charset="-122"/>
              </a:rPr>
              <a:t> 内容 ：画面右边，一个身着制服的执法人员提着一只从画面左边标有</a:t>
            </a:r>
            <a:r>
              <a:rPr lang="zh-CN" altLang="en-US" sz="2800" b="1">
                <a:solidFill>
                  <a:srgbClr val="660033"/>
                </a:solidFill>
                <a:latin typeface="楷体_GB2312" pitchFamily="49" charset="-122"/>
                <a:ea typeface="楷体_GB2312" pitchFamily="49" charset="-122"/>
              </a:rPr>
              <a:t>“制假售假”字样的螃蟹身上折断一只蟹钳，得意洋洋地走了，蟹钳旁写着罚款，而那只被处罚的螃蟹心存侥幸，心里想着“元气未伤，咱照样横行”。</a:t>
            </a:r>
            <a:endParaRPr lang="zh-CN" altLang="en-US" sz="2800" b="1">
              <a:solidFill>
                <a:srgbClr val="660033"/>
              </a:solidFill>
              <a:latin typeface="楷体_GB2312" pitchFamily="49" charset="-122"/>
              <a:ea typeface="楷体_GB2312" pitchFamily="49" charset="-122"/>
            </a:endParaRPr>
          </a:p>
          <a:p>
            <a:pPr marL="0" lvl="0" indent="0" eaLnBrk="1" hangingPunct="0"/>
            <a:endParaRPr lang="zh-CN" altLang="en-US" sz="2800" b="1">
              <a:solidFill>
                <a:srgbClr val="660033"/>
              </a:solidFill>
              <a:effectLst>
                <a:outerShdw blurRad="38100" dist="38100" dir="2700000" algn="tl">
                  <a:srgbClr val="000000">
                    <a:alpha val="43137"/>
                  </a:srgbClr>
                </a:outerShdw>
              </a:effectLst>
              <a:latin typeface="楷体_GB2312" pitchFamily="49" charset="-122"/>
              <a:ea typeface="楷体_GB2312" pitchFamily="49" charset="-122"/>
            </a:endParaRPr>
          </a:p>
          <a:p>
            <a:pPr marL="0" lvl="0" indent="0" eaLnBrk="1" hangingPunct="0"/>
            <a:endParaRPr lang="zh-CN" altLang="en-US" b="1">
              <a:solidFill>
                <a:srgbClr val="660033"/>
              </a:solidFill>
              <a:effectLst>
                <a:outerShdw blurRad="38100" dist="38100" dir="2700000" algn="tl">
                  <a:srgbClr val="000000">
                    <a:alpha val="43137"/>
                  </a:srgbClr>
                </a:outerShdw>
              </a:effectLst>
              <a:latin typeface="楷体_GB2312" pitchFamily="49" charset="-122"/>
              <a:ea typeface="楷体_GB2312"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nodeType="clickEffect">
                                  <p:stCondLst>
                                    <p:cond delay="0"/>
                                  </p:stCondLst>
                                  <p:childTnLst>
                                    <p:set>
                                      <p:cBhvr>
                                        <p:cTn id="6" dur="1" fill="hold">
                                          <p:stCondLst>
                                            <p:cond delay="0"/>
                                          </p:stCondLst>
                                        </p:cTn>
                                        <p:tgtEl>
                                          <p:spTgt spid="31749">
                                            <p:txEl>
                                              <p:pRg st="0" end="0"/>
                                            </p:txEl>
                                          </p:spTgt>
                                        </p:tgtEl>
                                        <p:attrNameLst>
                                          <p:attrName>style.visibility</p:attrName>
                                        </p:attrNameLst>
                                      </p:cBhvr>
                                      <p:to>
                                        <p:strVal val="visible"/>
                                      </p:to>
                                    </p:set>
                                    <p:anim calcmode="lin" valueType="num">
                                      <p:cBhvr additive="base">
                                        <p:cTn id="7" dur="500" fill="hold"/>
                                        <p:tgtEl>
                                          <p:spTgt spid="3174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174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3" presetClass="exit" presetSubtype="10" dur="500" fill="hold" nodeType="clickEffect">
                                  <p:stCondLst>
                                    <p:cond delay="0"/>
                                  </p:stCondLst>
                                  <p:childTnLst>
                                    <p:animEffect transition="out" filter="blinds(horizontal)">
                                      <p:cBhvr>
                                        <p:cTn id="12" dur="500"/>
                                        <p:tgtEl>
                                          <p:spTgt spid="31746"/>
                                        </p:tgtEl>
                                      </p:cBhvr>
                                    </p:animEffect>
                                    <p:set>
                                      <p:cBhvr>
                                        <p:cTn id="13" dur="1" fill="hold">
                                          <p:stCondLst>
                                            <p:cond delay="499"/>
                                          </p:stCondLst>
                                        </p:cTn>
                                        <p:tgtEl>
                                          <p:spTgt spid="31746"/>
                                        </p:tgtEl>
                                        <p:attrNameLst>
                                          <p:attrName>style.visibility</p:attrName>
                                        </p:attrNameLst>
                                      </p:cBhvr>
                                      <p:to>
                                        <p:strVal val="hidden"/>
                                      </p:to>
                                    </p:set>
                                  </p:childTnLst>
                                </p:cTn>
                              </p:par>
                            </p:childTnLst>
                          </p:cTn>
                        </p:par>
                      </p:childTnLst>
                    </p:cTn>
                  </p:par>
                  <p:par>
                    <p:cTn id="14" fill="hold" nodeType="clickPar">
                      <p:stCondLst>
                        <p:cond delay="indefinite"/>
                      </p:stCondLst>
                      <p:childTnLst>
                        <p:par>
                          <p:cTn id="15" fill="hold">
                            <p:stCondLst>
                              <p:cond delay="0"/>
                            </p:stCondLst>
                            <p:childTnLst>
                              <p:par>
                                <p:cTn id="16" presetID="3" presetClass="entr" presetSubtype="10" dur="500" fill="hold" nodeType="clickEffect">
                                  <p:stCondLst>
                                    <p:cond delay="0"/>
                                  </p:stCondLst>
                                  <p:childTnLst>
                                    <p:set>
                                      <p:cBhvr>
                                        <p:cTn id="17" dur="1" fill="hold">
                                          <p:stCondLst>
                                            <p:cond delay="0"/>
                                          </p:stCondLst>
                                        </p:cTn>
                                        <p:tgtEl>
                                          <p:spTgt spid="31746"/>
                                        </p:tgtEl>
                                        <p:attrNameLst>
                                          <p:attrName>style.visibility</p:attrName>
                                        </p:attrNameLst>
                                      </p:cBhvr>
                                      <p:to>
                                        <p:strVal val="visible"/>
                                      </p:to>
                                    </p:set>
                                    <p:animEffect transition="in" filter="blinds(horizontal)">
                                      <p:cBhvr>
                                        <p:cTn id="18" dur="500"/>
                                        <p:tgtEl>
                                          <p:spTgt spid="317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1027" name="Rectangle 3" title=""/>
          <p:cNvSpPr>
            <a:spLocks noGrp="1"/>
          </p:cNvSpPr>
          <p:nvPr>
            <p:ph type="body" sz="half" idx="1"/>
          </p:nvPr>
        </p:nvSpPr>
        <p:spPr>
          <a:xfrm>
            <a:off x="0" y="990600"/>
            <a:ext cx="3384550" cy="2781300"/>
          </a:xfrm>
          <a:noFill/>
          <a:ln>
            <a:miter lim="800000"/>
          </a:ln>
        </p:spPr>
        <p:txBody>
          <a:bodyPr wrap="square" lIns="91440" tIns="45720" rIns="91440" bIns="45720" anchor="t" anchorCtr="0"/>
          <a:lstStyle>
            <a:lvl1pPr marL="342900" indent="-342900" algn="l" defTabSz="914400" rtl="0" eaLnBrk="0" fontAlgn="base" hangingPunct="0">
              <a:lnSpc>
                <a:spcPct val="100000"/>
              </a:lnSpc>
              <a:spcBef>
                <a:spcPct val="20000"/>
              </a:spcBef>
              <a:spcAft>
                <a:spcPct val="0"/>
              </a:spcAft>
              <a:buClrTx/>
              <a:buSzTx/>
              <a:buFont typeface="Arial"/>
              <a:buChar char="•"/>
              <a:defRPr kumimoji="0" lang="zh-CN" altLang="en-US" sz="2800" b="0" i="0" u="none" baseline="0">
                <a:solidFill>
                  <a:schemeClr val="tx1"/>
                </a:solidFill>
                <a:effectLst/>
                <a:latin typeface="Calibri" pitchFamily="34" charset="0"/>
                <a:ea typeface="宋体" pitchFamily="2" charset="-122"/>
              </a:defRPr>
            </a:lvl1pPr>
            <a:lvl2pPr marL="742950" indent="-285750" algn="l" defTabSz="914400" rtl="0" eaLnBrk="0" fontAlgn="base" hangingPunct="0">
              <a:lnSpc>
                <a:spcPct val="100000"/>
              </a:lnSpc>
              <a:spcBef>
                <a:spcPct val="20000"/>
              </a:spcBef>
              <a:spcAft>
                <a:spcPct val="0"/>
              </a:spcAft>
              <a:buClrTx/>
              <a:buSzTx/>
              <a:buFont typeface="Arial"/>
              <a:buChar char="–"/>
              <a:defRPr kumimoji="0" lang="zh-CN" altLang="en-US" sz="2400" b="0" i="0" u="none" baseline="0">
                <a:solidFill>
                  <a:schemeClr val="tx1"/>
                </a:solidFill>
                <a:effectLst/>
                <a:latin typeface="Calibri" pitchFamily="34" charset="0"/>
                <a:ea typeface="宋体" pitchFamily="2" charset="-122"/>
              </a:defRPr>
            </a:lvl2pPr>
            <a:lvl3pPr marL="1143000" indent="-228600" algn="l" defTabSz="914400" rtl="0" eaLnBrk="0" fontAlgn="base" hangingPunct="0">
              <a:lnSpc>
                <a:spcPct val="100000"/>
              </a:lnSpc>
              <a:spcBef>
                <a:spcPct val="20000"/>
              </a:spcBef>
              <a:spcAft>
                <a:spcPct val="0"/>
              </a:spcAft>
              <a:buClrTx/>
              <a:buSzTx/>
              <a:buFont typeface="Arial"/>
              <a:buChar char="•"/>
              <a:defRPr kumimoji="0" lang="zh-CN" altLang="en-US" sz="2000" b="0" i="0" u="none" baseline="0">
                <a:solidFill>
                  <a:schemeClr val="tx1"/>
                </a:solidFill>
                <a:effectLst/>
                <a:latin typeface="Calibri" pitchFamily="34" charset="0"/>
                <a:ea typeface="宋体" pitchFamily="2" charset="-122"/>
              </a:defRPr>
            </a:lvl3pPr>
            <a:lvl4pPr marL="1600200" indent="-228600" algn="l" defTabSz="914400" rtl="0" eaLnBrk="0" fontAlgn="base" hangingPunct="0">
              <a:lnSpc>
                <a:spcPct val="100000"/>
              </a:lnSpc>
              <a:spcBef>
                <a:spcPct val="20000"/>
              </a:spcBef>
              <a:spcAft>
                <a:spcPct val="0"/>
              </a:spcAft>
              <a:buClrTx/>
              <a:buSzTx/>
              <a:buFont typeface="Arial"/>
              <a:buChar char="–"/>
              <a:defRPr kumimoji="0" lang="zh-CN" altLang="en-US" sz="1800" b="0" i="0" u="none" baseline="0">
                <a:solidFill>
                  <a:schemeClr val="tx1"/>
                </a:solidFill>
                <a:effectLst/>
                <a:latin typeface="Calibri" pitchFamily="34" charset="0"/>
                <a:ea typeface="宋体" pitchFamily="2" charset="-122"/>
              </a:defRPr>
            </a:lvl4pPr>
            <a:lvl5pPr marL="2057400" indent="-228600" algn="l" defTabSz="914400" rtl="0" eaLnBrk="0" fontAlgn="base" hangingPunct="0">
              <a:lnSpc>
                <a:spcPct val="100000"/>
              </a:lnSpc>
              <a:spcBef>
                <a:spcPct val="20000"/>
              </a:spcBef>
              <a:spcAft>
                <a:spcPct val="0"/>
              </a:spcAft>
              <a:buClrTx/>
              <a:buSzTx/>
              <a:buFont typeface="Arial"/>
              <a:buChar char="»"/>
              <a:defRPr kumimoji="0" lang="zh-CN" altLang="en-US" sz="1800" b="0" i="0" u="none" baseline="0">
                <a:solidFill>
                  <a:schemeClr val="tx1"/>
                </a:solidFill>
                <a:effectLst/>
                <a:latin typeface="Calibri" pitchFamily="34" charset="0"/>
                <a:ea typeface="宋体" pitchFamily="2" charset="-122"/>
              </a:defRPr>
            </a:lvl5pPr>
          </a:lstStyle>
          <a:p>
            <a:pPr lvl="0" eaLnBrk="1" hangingPunct="1">
              <a:lnSpc>
                <a:spcPct val="90000"/>
              </a:lnSpc>
            </a:pPr>
            <a:r>
              <a:rPr lang="en-US" altLang="zh-CN" sz="3600" b="1">
                <a:solidFill>
                  <a:srgbClr val="0000CC"/>
                </a:solidFill>
                <a:latin typeface="宋体" pitchFamily="2" charset="-122"/>
              </a:rPr>
              <a:t>1</a:t>
            </a:r>
            <a:r>
              <a:rPr lang="zh-CN" altLang="en-US" sz="3600" b="1">
                <a:solidFill>
                  <a:srgbClr val="0000CC"/>
                </a:solidFill>
                <a:latin typeface="宋体" pitchFamily="2" charset="-122"/>
              </a:rPr>
              <a:t>、观察漫画</a:t>
            </a:r>
            <a:r>
              <a:rPr lang="en-US" altLang="zh-CN" sz="3600" b="1">
                <a:solidFill>
                  <a:srgbClr val="0000CC"/>
                </a:solidFill>
                <a:latin typeface="宋体" pitchFamily="2" charset="-122"/>
              </a:rPr>
              <a:t>《</a:t>
            </a:r>
            <a:r>
              <a:rPr lang="zh-CN" altLang="en-US" sz="3600" b="1">
                <a:solidFill>
                  <a:srgbClr val="0000CC"/>
                </a:solidFill>
                <a:latin typeface="宋体" pitchFamily="2" charset="-122"/>
              </a:rPr>
              <a:t>等待</a:t>
            </a:r>
            <a:r>
              <a:rPr lang="en-US" altLang="zh-CN" sz="3600" b="1">
                <a:solidFill>
                  <a:srgbClr val="0000CC"/>
                </a:solidFill>
                <a:latin typeface="宋体" pitchFamily="2" charset="-122"/>
              </a:rPr>
              <a:t>》</a:t>
            </a:r>
            <a:r>
              <a:rPr lang="zh-CN" altLang="en-US" sz="3600" b="1">
                <a:solidFill>
                  <a:srgbClr val="0000CC"/>
                </a:solidFill>
                <a:latin typeface="宋体" pitchFamily="2" charset="-122"/>
              </a:rPr>
              <a:t>，用简洁的文字说明漫画内容，</a:t>
            </a:r>
            <a:r>
              <a:rPr lang="en-US" altLang="zh-CN" sz="3600" b="1">
                <a:solidFill>
                  <a:srgbClr val="0000CC"/>
                </a:solidFill>
                <a:latin typeface="宋体" pitchFamily="2" charset="-122"/>
              </a:rPr>
              <a:t>50</a:t>
            </a:r>
            <a:r>
              <a:rPr lang="zh-CN" altLang="en-US" sz="3600" b="1">
                <a:solidFill>
                  <a:srgbClr val="0000CC"/>
                </a:solidFill>
                <a:latin typeface="宋体" pitchFamily="2" charset="-122"/>
              </a:rPr>
              <a:t>字左右。</a:t>
            </a:r>
            <a:endParaRPr lang="zh-CN" altLang="en-US" sz="3600" b="1">
              <a:solidFill>
                <a:srgbClr val="0000CC"/>
              </a:solidFill>
              <a:latin typeface="宋体" pitchFamily="2" charset="-122"/>
            </a:endParaRPr>
          </a:p>
        </p:txBody>
      </p:sp>
      <p:graphicFrame>
        <p:nvGraphicFramePr>
          <p:cNvPr id="1026" name="Object 2" title=""/>
          <p:cNvGraphicFramePr>
            <a:graphicFrameLocks noChangeAspect="1"/>
          </p:cNvGraphicFramePr>
          <p:nvPr>
            <p:ph sz="half" idx="2"/>
          </p:nvPr>
        </p:nvGraphicFramePr>
        <p:xfrm>
          <a:off x="3959225" y="0"/>
          <a:ext cx="5184775" cy="3846513"/>
        </p:xfrm>
        <a:graphic>
          <a:graphicData uri="http://schemas.openxmlformats.org/presentationml/2006/ole">
            <mc:AlternateContent>
              <mc:Choice xmlns:v="urn:schemas-microsoft-com:vml" Requires="v">
                <p:oleObj spid="_x0000_s1038" name="位图图像" r:id="rId2" imgW="5184775" imgH="3846513" progId="Paint.Picture">
                  <p:embed/>
                </p:oleObj>
              </mc:Choice>
              <mc:Fallback>
                <p:oleObj name="位图图像" r:id="rId2" imgW="5184775" imgH="3846513" progId="Paint.Picture">
                  <p:embed/>
                  <p:pic>
                    <p:nvPicPr>
                      <p:cNvPr id="0" name="OLE substitute image"/>
                      <p:cNvPicPr/>
                      <p:nvPr/>
                    </p:nvPicPr>
                    <p:blipFill>
                      <a:blip r:embed="rId3"/>
                      <a:stretch>
                        <a:fillRect/>
                      </a:stretch>
                    </p:blipFill>
                    <p:spPr>
                      <a:xfrm>
                        <a:off x="3959225" y="0"/>
                        <a:ext cx="5184775" cy="3846513"/>
                      </a:xfrm>
                      <a:prstGeom prst="rect">
                        <a:avLst/>
                      </a:prstGeom>
                      <a:noFill/>
                      <a:ln>
                        <a:noFill/>
                        <a:miter lim="800000"/>
                      </a:ln>
                    </p:spPr>
                  </p:pic>
                </p:oleObj>
              </mc:Fallback>
            </mc:AlternateContent>
          </a:graphicData>
        </a:graphic>
      </p:graphicFrame>
      <p:sp>
        <p:nvSpPr>
          <p:cNvPr id="1028" name="Rectangle 6" title=""/>
          <p:cNvSpPr>
            <a:spLocks noChangeArrowheads="1"/>
          </p:cNvSpPr>
          <p:nvPr/>
        </p:nvSpPr>
        <p:spPr bwMode="auto">
          <a:xfrm>
            <a:off x="287338" y="3810000"/>
            <a:ext cx="8856662" cy="3108325"/>
          </a:xfrm>
          <a:prstGeom prst="rect">
            <a:avLst/>
          </a:prstGeom>
          <a:solidFill>
            <a:srgbClr val="FFFF99"/>
          </a:solidFill>
          <a:ln w="9525">
            <a:solidFill>
              <a:srgbClr val="FF00FF"/>
            </a:solidFill>
            <a:miter lim="800000"/>
          </a:ln>
          <a:effectLst/>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0"/>
            <a:r>
              <a:rPr kumimoji="1" lang="zh-CN" altLang="en-US" sz="3600" b="1" spc="0">
                <a:solidFill>
                  <a:srgbClr val="FF0000"/>
                </a:solidFill>
                <a:effectLst>
                  <a:outerShdw blurRad="38100" dist="38100" dir="2700000" algn="tl">
                    <a:srgbClr val="000000"/>
                  </a:outerShdw>
                </a:effectLst>
                <a:ea typeface="华文新魏" pitchFamily="2" charset="-122"/>
              </a:rPr>
              <a:t>答案示例：</a:t>
            </a:r>
            <a:endParaRPr kumimoji="1" lang="zh-CN" altLang="en-US" sz="3600" b="1">
              <a:solidFill>
                <a:srgbClr val="FF0000"/>
              </a:solidFill>
              <a:effectLst>
                <a:outerShdw blurRad="38100" dist="38100" dir="2700000" algn="tl">
                  <a:srgbClr val="000000"/>
                </a:outerShdw>
              </a:effectLst>
              <a:ea typeface="华文新魏" pitchFamily="2" charset="-122"/>
            </a:endParaRPr>
          </a:p>
          <a:p>
            <a:pPr marL="0" lvl="0" indent="0" eaLnBrk="1" hangingPunct="0"/>
            <a:r>
              <a:rPr kumimoji="1" lang="zh-CN" altLang="en-US" sz="3200" b="1" spc="0">
                <a:solidFill>
                  <a:srgbClr val="800000"/>
                </a:solidFill>
                <a:ea typeface="楷体_GB2312" pitchFamily="49" charset="-122"/>
              </a:rPr>
              <a:t>      画面的</a:t>
            </a:r>
            <a:r>
              <a:rPr kumimoji="1" lang="zh-CN" altLang="en-US" sz="3200" b="1" spc="0">
                <a:solidFill>
                  <a:srgbClr val="FF0000"/>
                </a:solidFill>
                <a:ea typeface="楷体_GB2312" pitchFamily="49" charset="-122"/>
              </a:rPr>
              <a:t>左边</a:t>
            </a:r>
            <a:r>
              <a:rPr kumimoji="1" lang="zh-CN" altLang="en-US" sz="3200" b="1" spc="0">
                <a:solidFill>
                  <a:srgbClr val="800000"/>
                </a:solidFill>
                <a:ea typeface="楷体_GB2312" pitchFamily="49" charset="-122"/>
              </a:rPr>
              <a:t>有一个人掉到水里了，只露出一只手，急等着有人来救援，手的</a:t>
            </a:r>
            <a:r>
              <a:rPr kumimoji="1" lang="zh-CN" altLang="en-US" sz="3200" b="1" spc="0">
                <a:solidFill>
                  <a:srgbClr val="FF0000"/>
                </a:solidFill>
                <a:ea typeface="楷体_GB2312" pitchFamily="49" charset="-122"/>
              </a:rPr>
              <a:t>下方</a:t>
            </a:r>
            <a:r>
              <a:rPr kumimoji="1" lang="zh-CN" altLang="en-US" sz="3200" b="1" spc="0">
                <a:solidFill>
                  <a:srgbClr val="800000"/>
                </a:solidFill>
                <a:ea typeface="楷体_GB2312" pitchFamily="49" charset="-122"/>
              </a:rPr>
              <a:t>写着漫画的标题</a:t>
            </a:r>
            <a:r>
              <a:rPr kumimoji="1" lang="en-US" altLang="zh-CN" sz="3200" b="1" spc="0">
                <a:solidFill>
                  <a:srgbClr val="800000"/>
                </a:solidFill>
                <a:ea typeface="楷体_GB2312" pitchFamily="49" charset="-122"/>
              </a:rPr>
              <a:t>《</a:t>
            </a:r>
            <a:r>
              <a:rPr kumimoji="1" lang="zh-CN" altLang="en-US" sz="3200" b="1" spc="0">
                <a:solidFill>
                  <a:srgbClr val="800000"/>
                </a:solidFill>
                <a:ea typeface="楷体_GB2312" pitchFamily="49" charset="-122"/>
              </a:rPr>
              <a:t>等待</a:t>
            </a:r>
            <a:r>
              <a:rPr kumimoji="1" lang="en-US" altLang="zh-CN" sz="3200" b="1" spc="0">
                <a:solidFill>
                  <a:srgbClr val="800000"/>
                </a:solidFill>
                <a:ea typeface="楷体_GB2312" pitchFamily="49" charset="-122"/>
              </a:rPr>
              <a:t>》</a:t>
            </a:r>
            <a:r>
              <a:rPr kumimoji="1" lang="zh-CN" altLang="en-US" sz="3200" b="1" spc="0">
                <a:solidFill>
                  <a:srgbClr val="800000"/>
                </a:solidFill>
                <a:ea typeface="楷体_GB2312" pitchFamily="49" charset="-122"/>
              </a:rPr>
              <a:t>。</a:t>
            </a:r>
            <a:endParaRPr kumimoji="1" lang="en-US" altLang="zh-CN" sz="3200" b="1">
              <a:solidFill>
                <a:srgbClr val="800000"/>
              </a:solidFill>
              <a:ea typeface="楷体_GB2312" pitchFamily="49" charset="-122"/>
            </a:endParaRPr>
          </a:p>
          <a:p>
            <a:pPr marL="0" lvl="0" indent="0" eaLnBrk="1" hangingPunct="0"/>
            <a:r>
              <a:rPr kumimoji="1" lang="en-US" altLang="zh-CN" sz="3200" b="1" spc="0">
                <a:solidFill>
                  <a:srgbClr val="800000"/>
                </a:solidFill>
                <a:ea typeface="楷体_GB2312" pitchFamily="49" charset="-122"/>
              </a:rPr>
              <a:t>  </a:t>
            </a:r>
            <a:r>
              <a:rPr kumimoji="1" lang="zh-CN" altLang="en-US" sz="3200" b="1" spc="0">
                <a:solidFill>
                  <a:srgbClr val="800000"/>
                </a:solidFill>
                <a:ea typeface="楷体_GB2312" pitchFamily="49" charset="-122"/>
              </a:rPr>
              <a:t>画面的</a:t>
            </a:r>
            <a:r>
              <a:rPr kumimoji="1" lang="zh-CN" altLang="en-US" sz="3200" b="1" spc="0">
                <a:solidFill>
                  <a:srgbClr val="FF0000"/>
                </a:solidFill>
                <a:ea typeface="楷体_GB2312" pitchFamily="49" charset="-122"/>
              </a:rPr>
              <a:t>右边</a:t>
            </a:r>
            <a:r>
              <a:rPr kumimoji="1" lang="zh-CN" altLang="en-US" sz="3200" b="1" spc="0">
                <a:solidFill>
                  <a:srgbClr val="800000"/>
                </a:solidFill>
                <a:ea typeface="楷体_GB2312" pitchFamily="49" charset="-122"/>
              </a:rPr>
              <a:t>岸上有一群记者，扛着摄像机，在等着拍摄救援的场面。</a:t>
            </a:r>
            <a:endParaRPr kumimoji="1" lang="zh-CN" altLang="en-US" sz="3200" b="1">
              <a:solidFill>
                <a:srgbClr val="800000"/>
              </a:solidFill>
              <a:ea typeface="楷体_GB2312" pitchFamily="49" charset="-122"/>
            </a:endParaRPr>
          </a:p>
        </p:txBody>
      </p:sp>
      <p:sp>
        <p:nvSpPr>
          <p:cNvPr id="1029" name="TextBox 6" title=""/>
          <p:cNvSpPr txBox="1"/>
          <p:nvPr/>
        </p:nvSpPr>
        <p:spPr>
          <a:xfrm>
            <a:off x="0" y="0"/>
            <a:ext cx="1035050" cy="769938"/>
          </a:xfrm>
          <a:prstGeom prst="rect">
            <a:avLst/>
          </a:prstGeom>
          <a:noFill/>
          <a:ln>
            <a:noFill/>
            <a:miter lim="800000"/>
          </a:ln>
        </p:spPr>
        <p:txBody>
          <a:bodyPr wrap="non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r>
              <a:rPr lang="zh-CN" altLang="en-US" sz="4400" b="1">
                <a:latin typeface="黑体" pitchFamily="49" charset="-122"/>
                <a:ea typeface="黑体" pitchFamily="49" charset="-122"/>
              </a:rPr>
              <a:t>例</a:t>
            </a:r>
            <a:r>
              <a:rPr lang="en-US" altLang="zh-CN" sz="4400" b="1">
                <a:latin typeface="黑体" pitchFamily="49" charset="-122"/>
                <a:ea typeface="黑体" pitchFamily="49" charset="-122"/>
              </a:rPr>
              <a:t>2</a:t>
            </a:r>
            <a:endParaRPr lang="zh-CN" altLang="en-US" sz="4400" b="1">
              <a:latin typeface="黑体" pitchFamily="49" charset="-122"/>
              <a:ea typeface="黑体"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8" dur="50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0-#ppt_w/2"/>
                                          </p:val>
                                        </p:tav>
                                        <p:tav tm="100000">
                                          <p:val>
                                            <p:strVal val="#ppt_x"/>
                                          </p:val>
                                        </p:tav>
                                      </p:tavLst>
                                    </p:anim>
                                    <p:anim calcmode="lin" valueType="num">
                                      <p:cBhvr additive="base">
                                        <p:cTn id="8" dur="500" fill="hold"/>
                                        <p:tgtEl>
                                          <p:spTgt spid="102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3" presetClass="entr" presetSubtype="10" dur="500" fill="hold" nodeType="clickEffect">
                                  <p:stCondLst>
                                    <p:cond delay="0"/>
                                  </p:stCondLst>
                                  <p:childTnLst>
                                    <p:set>
                                      <p:cBhvr>
                                        <p:cTn id="12" dur="1" fill="hold">
                                          <p:stCondLst>
                                            <p:cond delay="0"/>
                                          </p:stCondLst>
                                        </p:cTn>
                                        <p:tgtEl>
                                          <p:spTgt spid="1028">
                                            <p:txEl>
                                              <p:pRg st="0" end="0"/>
                                            </p:txEl>
                                          </p:spTgt>
                                        </p:tgtEl>
                                        <p:attrNameLst>
                                          <p:attrName>style.visibility</p:attrName>
                                        </p:attrNameLst>
                                      </p:cBhvr>
                                      <p:to>
                                        <p:strVal val="visible"/>
                                      </p:to>
                                    </p:set>
                                    <p:animEffect transition="in" filter="blinds(horizontal)">
                                      <p:cBhvr>
                                        <p:cTn id="13" dur="500"/>
                                        <p:tgtEl>
                                          <p:spTgt spid="1028">
                                            <p:txEl>
                                              <p:pRg st="0" end="0"/>
                                            </p:txEl>
                                          </p:spTgt>
                                        </p:tgtEl>
                                      </p:cBhvr>
                                    </p:animEffect>
                                  </p:childTnLst>
                                </p:cTn>
                              </p:par>
                            </p:childTnLst>
                          </p:cTn>
                        </p:par>
                      </p:childTnLst>
                    </p:cTn>
                  </p:par>
                  <p:par>
                    <p:cTn id="14" fill="hold" nodeType="clickPar">
                      <p:stCondLst>
                        <p:cond delay="indefinite"/>
                      </p:stCondLst>
                      <p:childTnLst>
                        <p:par>
                          <p:cTn id="15" fill="hold">
                            <p:stCondLst>
                              <p:cond delay="0"/>
                            </p:stCondLst>
                            <p:childTnLst>
                              <p:par>
                                <p:cTn id="16" presetID="3" presetClass="entr" presetSubtype="10" dur="500" fill="hold" nodeType="clickEffect">
                                  <p:stCondLst>
                                    <p:cond delay="0"/>
                                  </p:stCondLst>
                                  <p:childTnLst>
                                    <p:set>
                                      <p:cBhvr>
                                        <p:cTn id="17" dur="1" fill="hold">
                                          <p:stCondLst>
                                            <p:cond delay="0"/>
                                          </p:stCondLst>
                                        </p:cTn>
                                        <p:tgtEl>
                                          <p:spTgt spid="1028">
                                            <p:txEl>
                                              <p:pRg st="1" end="1"/>
                                            </p:txEl>
                                          </p:spTgt>
                                        </p:tgtEl>
                                        <p:attrNameLst>
                                          <p:attrName>style.visibility</p:attrName>
                                        </p:attrNameLst>
                                      </p:cBhvr>
                                      <p:to>
                                        <p:strVal val="visible"/>
                                      </p:to>
                                    </p:set>
                                    <p:animEffect transition="in" filter="blinds(horizontal)">
                                      <p:cBhvr>
                                        <p:cTn id="18" dur="500"/>
                                        <p:tgtEl>
                                          <p:spTgt spid="1028">
                                            <p:txEl>
                                              <p:pRg st="1" end="1"/>
                                            </p:txEl>
                                          </p:spTgt>
                                        </p:tgtEl>
                                      </p:cBhvr>
                                    </p:animEffect>
                                  </p:childTnLst>
                                </p:cTn>
                              </p:par>
                            </p:childTnLst>
                          </p:cTn>
                        </p:par>
                      </p:childTnLst>
                    </p:cTn>
                  </p:par>
                  <p:par>
                    <p:cTn id="19" fill="hold" nodeType="clickPar">
                      <p:stCondLst>
                        <p:cond delay="indefinite"/>
                      </p:stCondLst>
                      <p:childTnLst>
                        <p:par>
                          <p:cTn id="20" fill="hold">
                            <p:stCondLst>
                              <p:cond delay="0"/>
                            </p:stCondLst>
                            <p:childTnLst>
                              <p:par>
                                <p:cTn id="21" presetID="3" presetClass="entr" presetSubtype="10" dur="500" fill="hold" nodeType="clickEffect">
                                  <p:stCondLst>
                                    <p:cond delay="0"/>
                                  </p:stCondLst>
                                  <p:childTnLst>
                                    <p:set>
                                      <p:cBhvr>
                                        <p:cTn id="22" dur="1" fill="hold">
                                          <p:stCondLst>
                                            <p:cond delay="0"/>
                                          </p:stCondLst>
                                        </p:cTn>
                                        <p:tgtEl>
                                          <p:spTgt spid="1028">
                                            <p:txEl>
                                              <p:pRg st="2" end="2"/>
                                            </p:txEl>
                                          </p:spTgt>
                                        </p:tgtEl>
                                        <p:attrNameLst>
                                          <p:attrName>style.visibility</p:attrName>
                                        </p:attrNameLst>
                                      </p:cBhvr>
                                      <p:to>
                                        <p:strVal val="visible"/>
                                      </p:to>
                                    </p:set>
                                    <p:animEffect transition="in" filter="blinds(horizontal)">
                                      <p:cBhvr>
                                        <p:cTn id="23" dur="500"/>
                                        <p:tgtEl>
                                          <p:spTgt spid="102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32770" name="Text Box 2" title=""/>
          <p:cNvSpPr txBox="1">
            <a:spLocks noChangeArrowheads="1"/>
          </p:cNvSpPr>
          <p:nvPr/>
        </p:nvSpPr>
        <p:spPr bwMode="auto">
          <a:xfrm>
            <a:off x="2057400" y="2286000"/>
            <a:ext cx="4559261" cy="707886"/>
          </a:xfrm>
          <a:prstGeom prst="rect">
            <a:avLst/>
          </a:prstGeom>
          <a:solidFill>
            <a:srgbClr val="CC99FF"/>
          </a:solidFill>
          <a:ln w="9525">
            <a:noFill/>
            <a:miter lim="800000"/>
          </a:ln>
        </p:spPr>
        <p:txBody>
          <a:bodyPr wrap="non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0"/>
            <a:r>
              <a:rPr lang="zh-CN" altLang="en-US" sz="4000" b="1" spc="0">
                <a:solidFill>
                  <a:srgbClr val="0070C0"/>
                </a:solidFill>
                <a:latin typeface="宋体" pitchFamily="2" charset="-122"/>
              </a:rPr>
              <a:t>题型</a:t>
            </a:r>
            <a:r>
              <a:rPr lang="en-US" altLang="zh-CN" sz="4000" b="1" spc="0">
                <a:solidFill>
                  <a:srgbClr val="0070C0"/>
                </a:solidFill>
                <a:latin typeface="宋体" pitchFamily="2" charset="-122"/>
              </a:rPr>
              <a:t>2  </a:t>
            </a:r>
            <a:r>
              <a:rPr lang="zh-CN" altLang="en-US" sz="4000" b="1" spc="0">
                <a:solidFill>
                  <a:srgbClr val="0070C0"/>
                </a:solidFill>
                <a:latin typeface="宋体" pitchFamily="2" charset="-122"/>
              </a:rPr>
              <a:t>揭示寓意</a:t>
            </a:r>
            <a:r>
              <a:rPr lang="zh-CN" altLang="en-US" sz="4000" spc="0">
                <a:solidFill>
                  <a:srgbClr val="0070C0"/>
                </a:solidFill>
                <a:latin typeface="宋体" pitchFamily="2" charset="-122"/>
              </a:rPr>
              <a:t>：</a:t>
            </a:r>
            <a:endParaRPr lang="zh-CN" altLang="en-US" sz="4000">
              <a:solidFill>
                <a:srgbClr val="0070C0"/>
              </a:solidFill>
              <a:latin typeface="宋体" pitchFamily="2" charset="-122"/>
            </a:endParaRPr>
          </a:p>
        </p:txBody>
      </p:sp>
    </p:spTree>
  </p:cSld>
  <p:clrMapOvr>
    <a:masterClrMapping/>
  </p:clrMapOvr>
  <p:transition/>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33794" name="Text Box 2" title=""/>
          <p:cNvSpPr txBox="1"/>
          <p:nvPr/>
        </p:nvSpPr>
        <p:spPr>
          <a:xfrm>
            <a:off x="1042988" y="706438"/>
            <a:ext cx="7416800" cy="1066800"/>
          </a:xfrm>
          <a:prstGeom prst="rect">
            <a:avLst/>
          </a:prstGeom>
          <a:noFill/>
          <a:ln>
            <a:noFill/>
            <a:miter lim="800000"/>
          </a:ln>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spcBef>
                <a:spcPct val="50000"/>
              </a:spcBef>
            </a:pPr>
            <a:r>
              <a:rPr kumimoji="1" lang="zh-CN" altLang="en-US" sz="3200" b="1">
                <a:solidFill>
                  <a:srgbClr val="0000CC"/>
                </a:solidFill>
                <a:latin typeface="宋体" pitchFamily="2" charset="-122"/>
              </a:rPr>
              <a:t>例</a:t>
            </a:r>
            <a:r>
              <a:rPr kumimoji="1" lang="en-US" altLang="zh-CN" sz="3200" b="1">
                <a:solidFill>
                  <a:srgbClr val="0000CC"/>
                </a:solidFill>
                <a:latin typeface="宋体" pitchFamily="2" charset="-122"/>
              </a:rPr>
              <a:t>1</a:t>
            </a:r>
            <a:r>
              <a:rPr kumimoji="1" lang="zh-CN" altLang="en-US" sz="3200" b="1">
                <a:solidFill>
                  <a:srgbClr val="0000CC"/>
                </a:solidFill>
                <a:latin typeface="宋体" pitchFamily="2" charset="-122"/>
              </a:rPr>
              <a:t>、仔细观察下面一幅漫画，说说它的讽刺意义。 </a:t>
            </a:r>
            <a:endParaRPr kumimoji="1" lang="zh-CN" altLang="en-US" sz="3200" b="1">
              <a:solidFill>
                <a:srgbClr val="0000CC"/>
              </a:solidFill>
              <a:latin typeface="宋体" pitchFamily="2" charset="-122"/>
            </a:endParaRPr>
          </a:p>
        </p:txBody>
      </p:sp>
      <p:pic>
        <p:nvPicPr>
          <p:cNvPr id="33795" name="Picture 3" title=""/>
          <p:cNvPicPr>
            <a:picLocks noChangeAspect="1"/>
          </p:cNvPicPr>
          <p:nvPr/>
        </p:nvPicPr>
        <p:blipFill>
          <a:blip r:embed="rId2"/>
          <a:stretch>
            <a:fillRect/>
          </a:stretch>
        </p:blipFill>
        <p:spPr>
          <a:xfrm>
            <a:off x="0" y="2133600"/>
            <a:ext cx="8569325" cy="3673475"/>
          </a:xfrm>
          <a:prstGeom prst="rect">
            <a:avLst/>
          </a:prstGeom>
          <a:noFill/>
          <a:ln>
            <a:noFill/>
            <a:miter lim="800000"/>
          </a:ln>
        </p:spPr>
      </p:pic>
      <p:sp>
        <p:nvSpPr>
          <p:cNvPr id="33796" name="Text Box 4" title=""/>
          <p:cNvSpPr txBox="1"/>
          <p:nvPr/>
        </p:nvSpPr>
        <p:spPr>
          <a:xfrm>
            <a:off x="684213" y="5786438"/>
            <a:ext cx="7488237" cy="955675"/>
          </a:xfrm>
          <a:prstGeom prst="rect">
            <a:avLst/>
          </a:prstGeom>
          <a:solidFill>
            <a:srgbClr val="FFFF99"/>
          </a:solidFill>
          <a:ln>
            <a:solidFill>
              <a:srgbClr val="FF00FF"/>
            </a:solidFill>
            <a:miter lim="800000"/>
          </a:ln>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r>
              <a:rPr kumimoji="1" lang="zh-CN" altLang="en-US" sz="2800" b="1">
                <a:solidFill>
                  <a:srgbClr val="FF0000"/>
                </a:solidFill>
                <a:latin typeface="宋体" pitchFamily="2" charset="-122"/>
              </a:rPr>
              <a:t>答案示例：</a:t>
            </a:r>
            <a:endParaRPr kumimoji="1" lang="zh-CN" altLang="en-US" sz="2800" b="1">
              <a:solidFill>
                <a:srgbClr val="FF0000"/>
              </a:solidFill>
              <a:latin typeface="宋体" pitchFamily="2" charset="-122"/>
            </a:endParaRPr>
          </a:p>
          <a:p>
            <a:pPr marL="0" lvl="0" indent="0" eaLnBrk="1" hangingPunct="1"/>
            <a:r>
              <a:rPr kumimoji="1" lang="zh-CN" altLang="en-US" sz="2800" b="1">
                <a:solidFill>
                  <a:srgbClr val="660033"/>
                </a:solidFill>
                <a:latin typeface="宋体" pitchFamily="2" charset="-122"/>
              </a:rPr>
              <a:t>     讽刺了某些只重钱财而忽视人格的人。</a:t>
            </a:r>
            <a:endParaRPr kumimoji="1" lang="zh-CN" altLang="en-US" sz="2800" b="1">
              <a:solidFill>
                <a:srgbClr val="660033"/>
              </a:solidFill>
              <a:latin typeface="宋体"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dur="2000" fill="hold" grpId="0" nodeType="clickEffect">
                                  <p:stCondLst>
                                    <p:cond delay="0"/>
                                  </p:stCondLst>
                                  <p:childTnLst>
                                    <p:set>
                                      <p:cBhvr>
                                        <p:cTn id="6" dur="1" fill="hold">
                                          <p:stCondLst>
                                            <p:cond delay="0"/>
                                          </p:stCondLst>
                                        </p:cTn>
                                        <p:tgtEl>
                                          <p:spTgt spid="33794"/>
                                        </p:tgtEl>
                                        <p:attrNameLst>
                                          <p:attrName>style.visibility</p:attrName>
                                        </p:attrNameLst>
                                      </p:cBhvr>
                                      <p:to>
                                        <p:strVal val="visible"/>
                                      </p:to>
                                    </p:set>
                                    <p:animEffect transition="in" filter="wipe(left)">
                                      <p:cBhvr>
                                        <p:cTn id="7" dur="2000"/>
                                        <p:tgtEl>
                                          <p:spTgt spid="33794"/>
                                        </p:tgtEl>
                                      </p:cBhvr>
                                    </p:animEffect>
                                  </p:childTnLst>
                                </p:cTn>
                              </p:par>
                            </p:childTnLst>
                          </p:cTn>
                        </p:par>
                        <p:par>
                          <p:cTn id="8" fill="hold" nodeType="afterGroup">
                            <p:stCondLst>
                              <p:cond delay="2000"/>
                            </p:stCondLst>
                            <p:childTnLst>
                              <p:par>
                                <p:cTn id="9" presetID="22" presetClass="entr" presetSubtype="1" dur="500" fill="hold" nodeType="afterEffect">
                                  <p:stCondLst>
                                    <p:cond delay="0"/>
                                  </p:stCondLst>
                                  <p:childTnLst>
                                    <p:set>
                                      <p:cBhvr>
                                        <p:cTn id="10" dur="1" fill="hold">
                                          <p:stCondLst>
                                            <p:cond delay="0"/>
                                          </p:stCondLst>
                                        </p:cTn>
                                        <p:tgtEl>
                                          <p:spTgt spid="33795"/>
                                        </p:tgtEl>
                                        <p:attrNameLst>
                                          <p:attrName>style.visibility</p:attrName>
                                        </p:attrNameLst>
                                      </p:cBhvr>
                                      <p:to>
                                        <p:strVal val="visible"/>
                                      </p:to>
                                    </p:set>
                                    <p:animEffect transition="in" filter="wipe(up)">
                                      <p:cBhvr>
                                        <p:cTn id="11" dur="500"/>
                                        <p:tgtEl>
                                          <p:spTgt spid="33795"/>
                                        </p:tgtEl>
                                      </p:cBhvr>
                                    </p:animEffect>
                                  </p:childTnLst>
                                </p:cTn>
                              </p:par>
                            </p:childTnLst>
                          </p:cTn>
                        </p:par>
                      </p:childTnLst>
                    </p:cTn>
                  </p:par>
                  <p:par>
                    <p:cTn id="12" fill="hold" nodeType="clickPar">
                      <p:stCondLst>
                        <p:cond delay="indefinite"/>
                      </p:stCondLst>
                      <p:childTnLst>
                        <p:par>
                          <p:cTn id="13" fill="hold">
                            <p:stCondLst>
                              <p:cond delay="0"/>
                            </p:stCondLst>
                            <p:childTnLst>
                              <p:par>
                                <p:cTn id="14" presetID="8" presetClass="entr" presetSubtype="16" dur="2000" fill="hold" grpId="0" nodeType="clickEffect">
                                  <p:stCondLst>
                                    <p:cond delay="0"/>
                                  </p:stCondLst>
                                  <p:childTnLst>
                                    <p:set>
                                      <p:cBhvr>
                                        <p:cTn id="15" dur="1" fill="hold">
                                          <p:stCondLst>
                                            <p:cond delay="0"/>
                                          </p:stCondLst>
                                        </p:cTn>
                                        <p:tgtEl>
                                          <p:spTgt spid="33796"/>
                                        </p:tgtEl>
                                        <p:attrNameLst>
                                          <p:attrName>style.visibility</p:attrName>
                                        </p:attrNameLst>
                                      </p:cBhvr>
                                      <p:to>
                                        <p:strVal val="visible"/>
                                      </p:to>
                                    </p:set>
                                    <p:animEffect transition="in" filter="diamond(in)">
                                      <p:cBhvr>
                                        <p:cTn id="16" dur="2000"/>
                                        <p:tgtEl>
                                          <p:spTgt spid="337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p:bldP spid="33796" grpId="0"/>
    </p:bldLst>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34818" name="Rectangle 2" title=""/>
          <p:cNvSpPr>
            <a:spLocks noGrp="1" noChangeArrowheads="1"/>
          </p:cNvSpPr>
          <p:nvPr>
            <p:ph type="title"/>
          </p:nvPr>
        </p:nvSpPr>
        <p:spPr>
          <a:xfrm>
            <a:off x="457200" y="274638"/>
            <a:ext cx="8229600" cy="1143000"/>
          </a:xfrm>
          <a:prstGeom prst="rect">
            <a:avLst/>
          </a:prstGeom>
        </p:spPr>
        <p:txBody>
          <a:bodyPr vert="horz" wrap="square" lIns="91440" tIns="45720" rIns="91440" bIns="45720" numCol="1" rtlCol="0" anchor="ctr" anchorCtr="0" compatLnSpc="1">
            <a:prstTxWarp prst="textNoShape">
              <a:avLst/>
            </a:prstTxWarp>
            <a:normAutofit fontScale="90000"/>
          </a:bodyPr>
          <a:lstStyle>
            <a:lvl1pPr marL="0" indent="0" algn="ctr" defTabSz="914400" rtl="0" eaLnBrk="0" fontAlgn="base" hangingPunct="0">
              <a:lnSpc>
                <a:spcPct val="100000"/>
              </a:lnSpc>
              <a:spcBef>
                <a:spcPct val="0"/>
              </a:spcBef>
              <a:spcAft>
                <a:spcPct val="0"/>
              </a:spcAft>
              <a:buClrTx/>
              <a:buSzTx/>
              <a:buFontTx/>
              <a:buNone/>
              <a:defRPr kumimoji="0" lang="zh-CN" altLang="en-US" sz="4400" b="0" i="0" u="none" kern="1200" baseline="0">
                <a:solidFill>
                  <a:schemeClr val="tx1"/>
                </a:solidFill>
                <a:latin typeface="Calibri" pitchFamily="34" charset="0"/>
                <a:ea typeface="宋体" pitchFamily="2" charset="-122"/>
                <a:cs typeface="+mj-cs"/>
              </a:defRPr>
            </a:lvl1pPr>
          </a:lstStyle>
          <a:p>
            <a:pPr marL="0" lvl="0" indent="0" eaLnBrk="1" hangingPunct="0"/>
            <a:r>
              <a:rPr kumimoji="1" lang="zh-CN" altLang="en-US" sz="4400" b="1" spc="0">
                <a:solidFill>
                  <a:srgbClr val="0000CC"/>
                </a:solidFill>
              </a:rPr>
              <a:t>例</a:t>
            </a:r>
            <a:r>
              <a:rPr kumimoji="1" lang="en-US" altLang="zh-CN" sz="4400" b="1" spc="0">
                <a:solidFill>
                  <a:srgbClr val="0000CC"/>
                </a:solidFill>
              </a:rPr>
              <a:t>2</a:t>
            </a:r>
            <a:r>
              <a:rPr kumimoji="1" lang="zh-CN" altLang="en-US" sz="4400" b="1" spc="0">
                <a:solidFill>
                  <a:srgbClr val="0000CC"/>
                </a:solidFill>
              </a:rPr>
              <a:t>、仔细观察下面的漫画，说说它的讽刺意义。</a:t>
            </a:r>
            <a:endParaRPr kumimoji="1" lang="zh-CN" altLang="en-US" sz="4000" b="1">
              <a:solidFill>
                <a:srgbClr val="0000CC"/>
              </a:solidFill>
            </a:endParaRPr>
          </a:p>
        </p:txBody>
      </p:sp>
      <p:pic>
        <p:nvPicPr>
          <p:cNvPr id="34819" name="Picture 5" title=""/>
          <p:cNvPicPr>
            <a:picLocks noChangeAspect="1"/>
          </p:cNvPicPr>
          <p:nvPr/>
        </p:nvPicPr>
        <p:blipFill>
          <a:blip r:embed="rId2"/>
          <a:stretch>
            <a:fillRect/>
          </a:stretch>
        </p:blipFill>
        <p:spPr>
          <a:xfrm>
            <a:off x="990600" y="1752600"/>
            <a:ext cx="4535488" cy="3382963"/>
          </a:xfrm>
          <a:prstGeom prst="rect">
            <a:avLst/>
          </a:prstGeom>
          <a:noFill/>
          <a:ln>
            <a:noFill/>
            <a:miter lim="800000"/>
          </a:ln>
        </p:spPr>
      </p:pic>
      <p:sp>
        <p:nvSpPr>
          <p:cNvPr id="34820" name="Text Box 8" title=""/>
          <p:cNvSpPr txBox="1"/>
          <p:nvPr/>
        </p:nvSpPr>
        <p:spPr>
          <a:xfrm>
            <a:off x="4681538" y="5468938"/>
            <a:ext cx="4427537" cy="1200150"/>
          </a:xfrm>
          <a:prstGeom prst="rect">
            <a:avLst/>
          </a:prstGeom>
          <a:solidFill>
            <a:srgbClr val="CCFFFF"/>
          </a:solidFill>
          <a:ln>
            <a:solidFill>
              <a:schemeClr val="accent2"/>
            </a:solidFill>
            <a:miter lim="800000"/>
          </a:ln>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1">
              <a:spcBef>
                <a:spcPct val="50000"/>
              </a:spcBef>
            </a:pPr>
            <a:r>
              <a:rPr kumimoji="1" lang="zh-CN" altLang="en-US" sz="3600">
                <a:solidFill>
                  <a:srgbClr val="0000CC"/>
                </a:solidFill>
                <a:ea typeface="华文行楷" pitchFamily="2" charset="-122"/>
              </a:rPr>
              <a:t>讽喻有些人依权附势且仗势目空一切。</a:t>
            </a:r>
            <a:endParaRPr kumimoji="1" lang="zh-CN" altLang="en-US" sz="3600">
              <a:solidFill>
                <a:srgbClr val="0000CC"/>
              </a:solidFill>
              <a:ea typeface="华文行楷"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 presetClass="entr" presetSubtype="16" dur="500" fill="hold" nodeType="clickEffect">
                                  <p:stCondLst>
                                    <p:cond delay="0"/>
                                  </p:stCondLst>
                                  <p:childTnLst>
                                    <p:set>
                                      <p:cBhvr>
                                        <p:cTn id="6" dur="1" fill="hold">
                                          <p:stCondLst>
                                            <p:cond delay="0"/>
                                          </p:stCondLst>
                                        </p:cTn>
                                        <p:tgtEl>
                                          <p:spTgt spid="34819"/>
                                        </p:tgtEl>
                                        <p:attrNameLst>
                                          <p:attrName>style.visibility</p:attrName>
                                        </p:attrNameLst>
                                      </p:cBhvr>
                                      <p:to>
                                        <p:strVal val="visible"/>
                                      </p:to>
                                    </p:set>
                                    <p:animEffect transition="in" filter="box(in)">
                                      <p:cBhvr>
                                        <p:cTn id="7" dur="500"/>
                                        <p:tgtEl>
                                          <p:spTgt spid="34819"/>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4" presetClass="entr" presetSubtype="0" dur="1" fill="hold" grpId="0" nodeType="clickEffect">
                                  <p:stCondLst>
                                    <p:cond delay="0"/>
                                  </p:stCondLst>
                                  <p:childTnLst>
                                    <p:set>
                                      <p:cBhvr>
                                        <p:cTn id="11" dur="1" fill="hold">
                                          <p:stCondLst>
                                            <p:cond delay="0"/>
                                          </p:stCondLst>
                                        </p:cTn>
                                        <p:tgtEl>
                                          <p:spTgt spid="34820"/>
                                        </p:tgtEl>
                                        <p:attrNameLst>
                                          <p:attrName>style.visibility</p:attrName>
                                        </p:attrNameLst>
                                      </p:cBhvr>
                                      <p:to>
                                        <p:strVal val="visible"/>
                                      </p:to>
                                    </p:set>
                                    <p:anim to="" calcmode="lin" valueType="num">
                                      <p:cBhvr>
                                        <p:cTn id="12" dur="1" fill="hold"/>
                                        <p:tgtEl>
                                          <p:spTgt spid="34820"/>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0" grpId="0"/>
    </p:bldLst>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35842" name="Text Box 2" title=""/>
          <p:cNvSpPr txBox="1">
            <a:spLocks noChangeArrowheads="1"/>
          </p:cNvSpPr>
          <p:nvPr/>
        </p:nvSpPr>
        <p:spPr bwMode="auto">
          <a:xfrm>
            <a:off x="2057400" y="2438400"/>
            <a:ext cx="4044697" cy="707886"/>
          </a:xfrm>
          <a:prstGeom prst="rect">
            <a:avLst/>
          </a:prstGeom>
          <a:solidFill>
            <a:srgbClr val="CC99FF"/>
          </a:solidFill>
          <a:ln w="9525">
            <a:noFill/>
            <a:miter lim="800000"/>
          </a:ln>
        </p:spPr>
        <p:txBody>
          <a:bodyPr wrap="non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pitchFamily="2" charset="-122"/>
              </a:defRPr>
            </a:lvl5pPr>
          </a:lstStyle>
          <a:p>
            <a:pPr marL="0" lvl="0" indent="0" eaLnBrk="1" hangingPunct="0"/>
            <a:r>
              <a:rPr lang="zh-CN" altLang="en-US" sz="4000" b="1" spc="0">
                <a:solidFill>
                  <a:srgbClr val="0070C0"/>
                </a:solidFill>
                <a:latin typeface="宋体" pitchFamily="2" charset="-122"/>
              </a:rPr>
              <a:t>题型</a:t>
            </a:r>
            <a:r>
              <a:rPr lang="en-US" altLang="zh-CN" sz="4000" b="1" spc="0">
                <a:solidFill>
                  <a:srgbClr val="0070C0"/>
                </a:solidFill>
                <a:latin typeface="宋体" pitchFamily="2" charset="-122"/>
              </a:rPr>
              <a:t>3</a:t>
            </a:r>
            <a:r>
              <a:rPr lang="zh-CN" altLang="en-US" sz="4000" b="1" spc="0">
                <a:solidFill>
                  <a:srgbClr val="0070C0"/>
                </a:solidFill>
                <a:latin typeface="宋体" pitchFamily="2" charset="-122"/>
              </a:rPr>
              <a:t>：拟写标题</a:t>
            </a:r>
            <a:endParaRPr lang="zh-CN" altLang="en-US" sz="4000" b="1">
              <a:solidFill>
                <a:srgbClr val="0070C0"/>
              </a:solidFill>
              <a:latin typeface="宋体"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35842"/>
                                        </p:tgtEl>
                                        <p:attrNameLst>
                                          <p:attrName>style.visibility</p:attrName>
                                        </p:attrNameLst>
                                      </p:cBhvr>
                                      <p:to>
                                        <p:strVal val="visible"/>
                                      </p:to>
                                    </p:set>
                                    <p:animEffect transition="in" filter="blinds(horizontal)">
                                      <p:cBhvr>
                                        <p:cTn id="7" dur="500"/>
                                        <p:tgtEl>
                                          <p:spTgt spid="358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p:bldLst>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https://d.book118.com/217126036035006025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宋体"/>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宋体"/>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125</Paragraphs>
  <Slides>31</Slides>
  <Notes>0</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31</vt:i4>
      </vt:variant>
    </vt:vector>
  </HeadingPairs>
  <TitlesOfParts>
    <vt:vector baseType="lpstr" size="42">
      <vt:lpstr>Arial</vt:lpstr>
      <vt:lpstr>Calibri</vt:lpstr>
      <vt:lpstr>宋体</vt:lpstr>
      <vt:lpstr>华文行楷</vt:lpstr>
      <vt:lpstr>楷体_GB2312</vt:lpstr>
      <vt:lpstr>黑体</vt:lpstr>
      <vt:lpstr>Wingdings</vt:lpstr>
      <vt:lpstr>Times New Roman</vt:lpstr>
      <vt:lpstr>Franklin Gothic Book</vt:lpstr>
      <vt:lpstr>华文新魏</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二 解题步骤</vt:lpstr>
      <vt:lpstr>PowerPoint Presentation</vt:lpstr>
      <vt:lpstr>PowerPoint Presentation</vt:lpstr>
      <vt:lpstr>PowerPoint Presentation</vt:lpstr>
      <vt:lpstr>第二步：联现实展想像，揣摩画外音是什么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例2、仔细观察下面的漫画，说说它的讽刺意义。</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2024-08-29T15:32:11.938</cp:lastPrinted>
  <dcterms:created xsi:type="dcterms:W3CDTF">2024-08-29T07:32:11Z</dcterms:created>
  <dcterms:modified xsi:type="dcterms:W3CDTF">2024-08-29T07:32:14Z</dcterms:modified>
</cp:coreProperties>
</file>