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72EA61-25FE-467A-A332-1C69806409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10BC22-BAF7-4E55-B3AB-0F773A19F1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2A761F-DD63-49D8-B128-C52AE63F3B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302BDB-6056-46A8-8AAE-DBF4CFEEA4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7D593E8-57AA-4F8E-80D8-0E9B480369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87EC4E7-D1AA-47D6-9A2B-218DA1800F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D1EBF3-E2D0-45BF-8C8D-3D6D0DD73D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222415-814B-4450-9D53-EADF1172BB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953E77-BB15-4376-B82E-E9BADC0778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8C6540-B1BF-4645-9DC2-FCC7726F4C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57BEDE-768C-415B-B8FA-B9D6C7945C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7126056110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厦门汽车美容团购活动策划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活动策划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合作商家与资源整合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活动执行与风险控制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预算与费用分摊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效果评估与总结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消费者需求多样化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消费者对汽车美容服务的需求日益多样化，不仅要求基本的清洁服务，还追求个性化、高品质的美容服务。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市场竞争激烈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厦门汽车美容市场竞争激烈，各家企业需要通过创新的服务和营销策略来吸引客户。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汽车保有量持续增长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随着经济的发展和居民生活水平的提高，厦门地区的汽车保有量逐年增长，为汽车美容行业提供了广阔的市场空间。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3125" b="13125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厦门汽车美容市场现状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708" r="14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增加客户忠诚度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团购活动能够让消费者享受到更多的优惠和服务，从而提高客户忠诚度。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价格优惠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团购活动能够以更低的价格提供服务，吸引消费者参与并增加客户粘性。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品牌推广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通过团购活动，企业可以扩大品牌知名度和影响力，吸引更多潜在客户。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团购活动的优势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年轻白领是汽车美容服务的主要消费群体，他们注重生活品质，追求时尚和个性化。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年轻白领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中产阶级家庭是汽车美容服务的另一大消费群体，他们注重家庭生活和出行品质，愿意为高品质的美容服务买单。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中产阶级家庭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私营业主是汽车美容服务的潜在消费群体，他们注重商业形象和车辆的保养。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私营业主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目标客户群体分析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活动策划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https://d.book118.com/217126056110006053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2024-09-27T11:06:27.387</cp:lastPrinted>
  <dcterms:created xsi:type="dcterms:W3CDTF">2024-09-27T03:06:27Z</dcterms:created>
  <dcterms:modified xsi:type="dcterms:W3CDTF">2024-09-27T03:06:29Z</dcterms:modified>
</cp:coreProperties>
</file>