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90C9F7-BCD6-42A3-9432-FB3457936F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028200-F05B-4BA6-8E30-9BB17A32A7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727014-96FB-4C40-A931-55103CFDBF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869A22-F3E3-44F4-BA51-BC903B3543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91CC709-CDFE-4B07-8F2A-E934C1F54E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FBE52FB-754C-4DE6-99B3-F09B393CC8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9421876-C33F-4B08-A06F-9AC49987F7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84C8CE-B1BB-4ADA-A42E-89C67CD517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71BF43-A28C-4674-AA02-49946C0F90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0C35B7-0212-4F22-9329-7ACBAB050F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9E664F-80AD-4F8C-9C5B-4C90F81A13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7126143055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甲胺中毒护理查房ppt课件</a:t>
            </a:r>
          </a:p>
        </p:txBody>
      </p:sp>
      <p:sp>
        <p:nvSpPr>
          <p:cNvPr id="3" name="AutoShape 3"/>
          <p:cNvSpPr/>
          <p:nvPr/>
        </p:nvSpPr>
        <p:spPr>
          <a:xfrm>
            <a:off x="3491789" y="4425696"/>
            <a:ext cx="2875241" cy="536520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5820461" y="4425696"/>
            <a:ext cx="2820047" cy="536520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甲胺中毒概述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甲胺中毒的症状与诊断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甲胺中毒的护理措施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甲胺中毒的预防与控制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甲胺中毒的案例分享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甲胺中毒概述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319" b="5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3286" b="1328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甲胺中毒是指人体接触甲胺后，由于过量吸收或处理不当导致的中毒反应。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甲胺是一种有机化合物，具有强烈的刺激性和腐蚀性，易溶于水，挥发性强。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甲胺在常温下为气体，易燃易爆，遇明火、高温或与氧化剂接触可引起燃烧爆炸。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195" r="17195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611" r="23611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978" r="18978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甲胺中毒的危害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甲胺对呼吸道有强烈的刺激作用，可引起咳嗽、呼吸困难等症状。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甲胺可引起口腔、咽部、食管和胃部烧伤，出现恶心、呕吐、腹痛等症状。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甲胺可引起皮肤和眼睛的刺激和烧伤，出现红肿、疼痛、流泪等症状。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甲胺可引起头痛、头晕、乏力、烦躁等症状，严重时可导致昏迷和休克。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对呼吸系统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对消化系统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对皮肤和眼睛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对神经系统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833" r="12833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生产过程中操作不当或设备故障，导致甲胺泄漏。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储存容器密封不严或储存条件不当，导致甲胺挥发。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在没有防护措施的情况下，直接接触甲胺或其溶液。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甲胺中毒的常见原因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甲胺中毒的症状与诊断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消化系统症状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呼吸系统症状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神经系统症状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皮肤黏膜症状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甲胺中毒的症状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3081" r="13081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恶心、呕吐、腹痛、腹泻等。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呼吸困难、咳嗽、胸闷等。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头痛、头晕、乏力、失眠等。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皮肤瘙痒、红肿、溃疡等。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有明确的甲胺接触史。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接触史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000" r="20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出现上述甲胺中毒的症状。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血液中甲胺浓度升高，肝肾功能异常等。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甲胺中毒的诊断标准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与食物中毒的症状相似，但食物中毒通常有明确的进食史，且症状出现较快。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食物中毒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083" r="160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药物中毒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7750" r="7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其他化学物质中毒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292" r="102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与药物中毒的症状相似，但药物中毒通常有明确的用药史，且症状出现较慢。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如一氧化碳、苯等，其症状与甲胺中毒相似，但各有其特征性表现和实验室检查结果。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甲胺中毒与其他疾病的鉴别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甲胺中毒的护理措施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https://d.book118.com/217126143055006025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2024-08-29T21:27:21.156</cp:lastPrinted>
  <dcterms:created xsi:type="dcterms:W3CDTF">2024-08-29T13:27:21Z</dcterms:created>
  <dcterms:modified xsi:type="dcterms:W3CDTF">2024-08-29T13:27:23Z</dcterms:modified>
</cp:coreProperties>
</file>