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40782-4E18-4390-A163-4AF7A0570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893BC-1975-4EA8-A3D6-150E017ED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C8F52-B60A-4108-B573-1CB7191E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8A3E8-7371-4BA7-BAAA-4DBC516F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10546-16E2-45FB-A805-2EE49E31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A19D2-4EC1-4099-B135-471D87898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EEE11-1DA1-4F20-A7C5-316828952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BE184-CBD7-4DA4-8892-8D5F58DD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0FD43-444E-46B5-BA6A-9F7392F6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508AF-B97E-4308-8F29-0F1AC3CC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5CBBC-2985-44A6-ABEC-9C954A9A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0012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矿山大型设备安装计划书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安装施工方案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随着矿山生产规模的扩大，需要安装大型设备以提高生产效率。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矿山生产需求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现有设备已达到使用年限，需要进行更新换代，以保证生产安全和稳定。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设备更新换代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新技术的发展为大型设备的安装提供了更好的条件和解决方案。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完成大型设备的采购、运输和安装工作。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保障设备安装过程中的安全，防止事故发生。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确保设备安装后的正常运行，提高矿山生产效率。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优化设备配置，降低后期维护成本。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8390" r="383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95" r="152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900" r="690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根据矿山生产需求，采购合适的大型设备。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将设备从供应商处安全运输至矿山现场。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按照技术要求进行设备的安装和调试。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提供设备的后期维护和技术支持。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240" r="192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85" r="130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包括挖掘机、装载机、破碎机等。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采矿设备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如矿用卡车、输送带等。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如通风机、排水泵、压风机等。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如监控系统、报警装置等。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设备规格与参数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采矿设备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挖掘机型号、功率、挖掘能力；装载机型号、载重能力；破碎机型号、破碎能力等。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通风机功率、风量；排水泵扬程、流量；压风机压力、流量等。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运输设备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矿用卡车型号、载重能力；输送带宽度、长度、运输能力等。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监控系统像素、视角范围；报警装置感应范围、报警方式等。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确保采矿设备的安装位置合理，便于操作和维护，同时要满足安全生产要求。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采矿设备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确保运输设备的安装位置合理，便于装载和卸载，同时要满足运输安全要求。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确保辅助设备的安装位置合理，便于操作和维护，同时要满足使用安全要求。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确保安全设备的安装位置合理，能够全面监控矿山的安全状况，同时要满足使用安全要求。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安装施工方案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69" r="248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组建专业安装团队，明确各岗位人员职责，进行技术交底和安全培训。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对矿山现场进行实地勘查，了解地形、地貌及周边环境，为安装施工提供依据。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根据安装需要，提前采购和准备所需的设备、工具和材料，确保安装工作的顺利进行。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设备及材料准备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制定安全管理制度，配备必要的安全设施和装备，确保施工安全。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安装流程设计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基础工程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根据设备安装要求，进行基础工程设计和施工，确保设备安装稳固。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根据现场条件和设备特点，制定合理的运输方案，确保设备安全、快速地运抵现场。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按照既定的安装流程，依次进行设备的安装工作，确保设备安装精度和质量。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设备安装完成后进行调试，确保设备正常运行；组织相关人员进行验收，确保安装质量符合要求。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地质条件问题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设备运输困难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交叉作业安全风险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安装精度控制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安装过程中的问题及解决方案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针对大型设备运输难题，可采用分段运输、组装就位等方案，降低运输难度。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加强现场安全管理，合理安排作业顺序，确保交叉作业安全有序进行。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采用先进的测量和校正技术，确保设备安装精度符合设计要求；加强安装过程中的质量监控，及时发现并处理安装误差。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若遇到不良地质条件，如软土、湿陷性黄土等，需要进行地基处理或采用其他加固措施。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确保安装人员具备必要的安全知识和技能，遵守安全操作规程，降低事故风险。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包括设备安装过程中的安全注意事项、应急处理措施、个人防护装备的使用等。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采用理论授课、案例分析、模拟演练等多种形式，确保培训效果。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根据实际情况及时修订安全操作规程，确保其有效性。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根据设备安装过程中的危险源和风险因素，制定相应的安全操作规程。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包括安装前的安全检查、安装过程中的操作步骤、安全防护措施等。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https://d.book118.com/217130012144006042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2024-09-16T06:28:46.318</cp:lastPrinted>
  <dcterms:created xsi:type="dcterms:W3CDTF">2024-09-15T22:28:46Z</dcterms:created>
  <dcterms:modified xsi:type="dcterms:W3CDTF">2024-09-15T22:28:48Z</dcterms:modified>
</cp:coreProperties>
</file>