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D6E9-5F73-4097-9EA3-7AF780B2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C93A5-E511-4C07-A59B-39D8A91B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AF9C9-5015-47B3-B2C1-7F12B21A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FDD52-705F-4823-B876-3D849C56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38C18-2F58-4517-8A1E-E7949EC3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AC6A8-DBF0-4DE4-B9B9-BACC41BD6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884E8-FC9D-4C16-BA18-0E048E69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47EF0-8A9A-444A-8966-29974603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F4BB0-B062-4CF2-AEAA-D4A9C0586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10DC8-1FED-4E0D-B677-B3667B83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E2A3A-FE36-4B88-8052-619383BB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3104606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预防煤气中毒主题班会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煤气中毒危害及原因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预防煤气中毒措施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煤气中毒应急处理方法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煤气中毒事件频发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近年来，新闻报道中频繁出现煤气中毒事件，引起了社会的高度关注。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冬季是煤气中毒的高发期，由于天气寒冷，人们更倾向于使用煤炉、燃气热水器等设施，增加了中毒的风险。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提高学生安全意识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通过班会的形式，向学生普及煤气中毒的危害和预防知识，提高学生对安全的重视程度。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增强学生的自我保护意识，避免因缺乏安全意识而导致的意外事件。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教会学生如何正确使用煤炉、燃气热水器等设施，避免产生一氧化碳等有毒气体。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学习在遇到煤气泄漏、火灾等紧急情况时的应对方法，掌握基本的急救知识和技能。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煤气中毒危害及原因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煤气中毒可能导致昏迷、呼吸衰竭，甚至死亡。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生命安全威胁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神经系统损伤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042" b="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循环系统影响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中毒后可能出现脑水肿、脑软化等神经损伤。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中毒可能引发心律失常、心肌损伤等循环系统问题。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煤气中毒危害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煤气设备老化、破损可能导致泄漏。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不规范的使用煤气设备，如未开窗通风、使用后未关闭等。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室内通风不畅，煤气难以散去。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通风不良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某家庭因煤气设备老化，导致煤气泄漏，幸亏及时发现并采取措施，避免了严重后果。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某学生在宿舍使用煤气热水器，因通风不良，导致中毒，幸好及时送医治疗。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https://d.book118.com/217131046061006033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2024-09-06T18:51:13.067</cp:lastPrinted>
  <dcterms:created xsi:type="dcterms:W3CDTF">2024-09-06T10:51:13Z</dcterms:created>
  <dcterms:modified xsi:type="dcterms:W3CDTF">2024-09-06T10:51:14Z</dcterms:modified>
</cp:coreProperties>
</file>