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EC208-D29A-40AC-9B7F-2B7F48C35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44BA2-815A-4E40-BD4A-81C49C633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9CCFA-1B34-47C2-A492-BE15CF78C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84A90-BDDA-4942-8BEA-E4859C46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A21A4-A6BD-4E8F-B075-41517A9F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5E9E76-1D54-4D07-8C94-6BE7B2F85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07C6C3-D25B-4138-AA5E-4FC5D8943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0B092-0EB1-43D8-A2E0-C1B15ACCB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33E4E-0C57-48A0-A715-E0CA0CEE0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CBB3D-BCB5-48CC-9275-9E250B014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BE672-1B8C-4475-9778-88F56FE52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31051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间歇导尿术护理常规PPT\n## 1.间歇导尿术的基本概念与重要性\n### 1.1间歇导尿术的定义与原理\n### 1.2间歇导尿术的适应症与禁忌症\n### 1.3间歇导尿术在临床中的应用与意义\n## 2.间歇导尿术的操作流程与注意事项\n### 2.1间歇导尿术的操作步骤与技巧\n### 2.2间歇导尿术的注意事项与护理要点\n### 2.3间歇导尿术的并发症预防与处理\n## 3.间歇导尿术的护理评估与监测\n### 3.1间歇导尿术前的护理评估内容与方法\n### 3.2间歇导尿术后的监测项目与标准\n### 3.3间歇导尿术的护理记录与数据分析\n## 4.间歇导尿术的护理干预与健康教育\n### 4.1间歇导尿术的护理干预措施与实施\n### 4.2间歇导尿术的健康教育内容与方法\n### 4.3间歇导尿术的心理护理与支持\n## 5.间歇导尿术的护理管理与团队协作\n### 5.1间歇导尿术的护理管理制度与流程\n### 5.2间歇导尿术的护理团队协作与沟通\n### 5.3间歇导尿术的护理质量监控与持续改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间歇导尿术护理常规PPT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间歇导尿术的基本概念与重要性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间歇导尿术（Intermittent Catheterization）是一种定期插入导尿管以排空膀胱的方法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通常用于治疗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膀胱排空障碍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尿路感染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原理：通过间歇性地插入导尿管，帮助膀胱定期排空，避免尿液滞留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有助于维持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膀胱的正常容量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自尊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间歇导尿术的定义与原理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适应症：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神经源性膀胱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：如脑卒中、脊髓损伤等导致的膀胱功能障碍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膀胱出口梗阻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：如前列腺增生、膀胱颈狭窄等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膀胱容量异常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：如膀胱结石、膀胱肿瘤等导致的膀胱容量减少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：如慢性尿潴留、膀胱炎等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禁忌症：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尿道狭窄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：无法插入导尿管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：需控制感染后再进行间歇导尿术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严重出血倾向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：如血友病、血小板减少等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患者无法配合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：如意识障碍、精神疾病等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间歇导尿术的适应症与禁忌症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临床应用：间歇导尿术广泛应用于神经源性膀胱、膀胱出口梗阻等疾病的治疗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可以帮助患者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恢复膀胱功能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减少尿路感染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</a:t>
                </a:r>
                <a:endParaRPr/>
              </a:p>
            </p:txBody>
          </p:sp>
        </p:grpSp>
        <p:grpSp>
          <p:nvGrpSpPr>
            <p:cNvPr id="19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意义：间歇导尿术是一种简单、安全、有效的治疗方法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减轻医护人员的工作负担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间歇导尿术在临床中的应用与意义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间歇导尿术的操作流程与注意事项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操作步骤：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：洗手、准备器械、选择合适的导尿管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：清洁会阴、消毒导尿管和尿道口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：将导尿管插入尿道，直至尿液流出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：连接引流袋，引流尿液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拔出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：尿液引流完毕后，拔出导尿管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技巧：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合适型号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的导尿管，避免损伤尿道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插入导尿管时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动作轻柔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，避免损伤尿道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，避免膀胱过度充盈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间歇导尿术的操作步骤与技巧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间歇导尿术的注意事项与护理要点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合适型号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的导尿管，避免损伤尿道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引流速度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，避免膀胱过度充盈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插入导尿管时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动作轻柔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，避免损伤尿道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护理要点：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的膀胱功能，调整导尿频率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尿液颜色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，判断有无感染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会阴清洁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，增强患者信心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间歇导尿术的并发症预防与处理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并发症预防：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合适型号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的导尿管，避免损伤尿道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引流速度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，避免膀胱过度充盈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插入导尿管时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动作轻柔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，避免损伤尿道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并发症处理：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：使用抗生素治疗，保持会阴清洁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：局部压迫止血，严重者需就医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：轻者休息，重者需就医处理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间歇导尿术的护理评估与监测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评估内容：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患者基本信息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：年龄、性别、病情等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膀胱功能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：残余尿量、尿意感知等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导尿管选择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：型号、长度等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：焦虑、抑郁等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：了解患者病情、既往史等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：检查膀胱容量、尿道情况等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：B超、尿动力学检查等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：心理量表、访谈等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间歇导尿术前的护理评估内容与方法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https://d.book118.com/217131051046006043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间歇导尿术护理常规PPT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2024-09-17T01:05:45.759</cp:lastPrinted>
  <dcterms:created xsi:type="dcterms:W3CDTF">2024-09-16T17:05:45Z</dcterms:created>
  <dcterms:modified xsi:type="dcterms:W3CDTF">2024-09-16T17:05:47Z</dcterms:modified>
</cp:coreProperties>
</file>