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9757F-3F45-4503-AAA5-5FA3D3620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9A0E9-101B-4E93-8DEB-A28D3B466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1756C9-3423-4A01-9EE6-2500E81D2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EE005B-78A1-4354-BD67-2237E5FC0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D01BFC-C036-41C4-99B0-C89D1CD00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E061C5-B0C7-4FDD-B1F0-60DA49DDA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FAB6E6-30CF-4DC1-870A-4068E134E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EDDE5C-9EF4-4EFA-9686-6D0710317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D1CC2F-BE71-45AD-9056-047B0D8BF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3B70A8-35EA-4F61-99A9-94BB020C3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D03DDB-B4D4-454E-8819-37FC3F003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3206014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《成本会计作业》ppt课件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成本分类与核算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成本会计实务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成本会计在企业管理中的应用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成本会计的发展趋势与挑战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成本会计的定义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成本会计是一种对企业生产经营过程中发生的各种耗费进行分类、归集、分配、核算，并为企业内部管理者提供相关成本信息的管理活动。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成本会计通过对企业资源的合理配置和有效利用，帮助企业降低成本、提高经济效益，并为企业的战略决策提供重要支持。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成本会计的目标和职责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成本会计的职责包括：核算产品成本、分析成本构成、制定成本控制措施、参与企业决策等。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成本会计的目标是准确核算产品成本，为企业决策提供可靠的成本信息，并帮助企业实现经济效益最大化。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可靠性原则、相关性原则、可理解性原则、可比性原则、及时性原则等。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成本会计的基本原则包括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直接成本、间接成本、固定成本、变动成本、可控成本、不可控成本等。这些概念是成本会计的基础，对于准确核算产品成本和制定成本控制措施具有重要意义。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成本会计的基本概念包括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成本会计的基本原则和概念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成本分类与核算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074" r="280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361" r="213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指与特定产品或服务直接相关的成本，如原材料、直接人工等。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直接成本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指与产品或服务间接相关的成本，如制造费用、管理费用等。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间接成本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直接成本与间接成本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00" r="27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指在生产过程中产生的成本，包括直接材料、直接人工和制造费用。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生产成本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指在非生产过程中产生的成本，如销售费用、管理费用等。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期间成本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生产成本与期间成本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作业成本法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通过作业将间接成本分配到产品或服务中，提供更准确的成本信息。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直接成本法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将直接成本直接计入产品或服务中，适用于直接成本比例较高的企业。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标准成本法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通过制定标准成本，将实际成本与标准成本进行比较，以控制成本。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产品成本核算方法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成本会计实务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https://d.book118.com/217132060143006040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2024-09-13T07:35:15.582</cp:lastPrinted>
  <dcterms:created xsi:type="dcterms:W3CDTF">2024-09-12T23:35:15Z</dcterms:created>
  <dcterms:modified xsi:type="dcterms:W3CDTF">2024-09-12T23:35:17Z</dcterms:modified>
</cp:coreProperties>
</file>