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ACEE12-D581-45B2-A790-8A8632793D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E0EC13-0CD5-4BEA-85C0-231AE61F58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B59C7D-A351-4756-BD9B-2322EF4C76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8FB54E-77D5-4C82-B559-B4121B6410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9DFA5B-5EB2-4C74-8492-99DE0216D1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968FDB-1841-41D9-B170-777D4D3264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6DE186-F7A9-4AE3-886F-EAD73FE516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FE9A8F-D2E8-4F60-B407-15851A00B0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196D90-646D-4DB5-A3EF-0E08F3600D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A97522-16FB-46EA-B175-BC65A4D056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A2D12B-B861-41C3-B721-9E4E3CCA72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13300516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纳米发电机行业发展趋势报告</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schemeClr>
                </a:solidFill>
                <a:latin typeface="Arial"/>
                <a:ea typeface="Arial"/>
                <a:cs typeface="Arial"/>
              </a:rPr>
              <a:t>汇报人：</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solidFill>
                <a:latin typeface="Arial"/>
                <a:ea typeface="Arial"/>
                <a:cs typeface="Arial"/>
              </a:rPr>
              <a:t>2023-11-25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行业发展现状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技术发展现状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市场应用前景</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行业发展趋势与展望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建议与对策</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631" r="1063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纳米发电机的定义与特点</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纳米发电机的主要特点是其尺寸在纳米级别，能源转换效率高，且具有环保性。</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纳米发电机是一种基于纳米技术的能源转换装置，它可以将机械能、环境能量等转化为电能。</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806" b="1480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纳米发电机的发展历程</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纳米发电机的发展可以追溯到20世纪90年代，随着纳米技术的不断发展，纳米发电机的性能也不断提高。</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近年来，纳米发电机在能量转换效率、稳定性、可靠性等方面取得了重要进展，应用领域也不断扩大。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在军事领域，纳米发电机可以用于无人潜航器、微型机器人等的驱动。</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在医疗领域，纳米发电机可以用于药物输送、医疗器械的驱动等。</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在环保领域，纳米发电机可以用于空气污染、水污染等的监测和治理。</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纳米发电机在能源、环保、医疗、军事等领域都有广泛的应用。</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在能源领域，纳米发电机可以用于太阳能、风能等可再生能源的转换和储存。</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1693635" y="349324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1365618" y="1589062"/>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27" name="Connector 27"/>
          <p:cNvCxnSpPr/>
          <p:nvPr/>
        </p:nvCxnSpPr>
        <p:spPr>
          <a:xfrm flipH="1" flipV="1">
            <a:off x="5978060" y="2327386"/>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934683" y="3473434"/>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0" name="Connector 30"/>
          <p:cNvCxnSpPr/>
          <p:nvPr/>
        </p:nvCxnSpPr>
        <p:spPr>
          <a:xfrm flipH="1" flipV="1">
            <a:off x="10182152" y="2308178"/>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10138775" y="3478610"/>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624263" y="1589062"/>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4" name="Connector 34"/>
          <p:cNvCxnSpPr/>
          <p:nvPr/>
        </p:nvCxnSpPr>
        <p:spPr>
          <a:xfrm flipH="1" flipV="1">
            <a:off x="3860239" y="3572081"/>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3811457" y="3485640"/>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7" name="Connector 37"/>
          <p:cNvCxnSpPr/>
          <p:nvPr/>
        </p:nvCxnSpPr>
        <p:spPr>
          <a:xfrm flipH="1" flipV="1">
            <a:off x="8108145" y="3558730"/>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8059363" y="3485640"/>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3476652" y="4800180"/>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736750" y="4800180"/>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817145" y="1589062"/>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纳米发电机的应用领域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行业发展现状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国内在纳米发电机领域的研究起步较晚，但发展迅速。近年来，国内科研机构和高校在纳米发电机技术研发方面取得了重要进展，如北京大学、清华大学、中科院等在纳米发电机的基础理论、制备工艺、性能优化等方面取得了突破。</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国内研究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国外在纳米发电机领域的研究起步较早，积累了丰富的技术经验和研究成果。一些国际知名科研机构和企业在纳米发电机技术研发方面处于领先地位，如美国加州大学伯克利分校、麻省理工学院、斯坦福大学等在纳米发电机的基础理论、制备工艺、性能优化等方面取得了重要进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国外研究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国内外研究现状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能源领域</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纳米发电机作为一种新型的能源转换技术，可将机械能转换为电能，为可穿戴电子设备、生物医学诊断、无线传感器等提供可持续的能源供应。</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环境监测领域</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纳米发电机可用于监测空气质量、水质和土壤污染等环境参数，为环境保护提供实时监测和预警。</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生物医学领域</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纳米发电机在生物医学领域具有广泛的应用前景，如用于药物输送、疾病诊断和治疗等。</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主要应用领域现状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目前，纳米发电机市场规模正在不断扩大。根据市场调研公司的数据显示，全球纳米发电机市场规模预计在未来几年内将以较快的速度增长，其中2019年全球市场规模约为10亿美元，预计到2025年将达到数十亿美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市场规模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随着纳米发电机技术的不断成熟和应用领域的拓展，市场增长速度将会加快。同时，政府对新能源和环保领域的支持以及人们对可持续发展的需求也将推动纳米发电机市场的增长。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市场增长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市场规模与增长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技术发展现状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利用材料变形产生的电能，主要技术包括氧化锌纳米线、纳米薄膜等。</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压电纳米发电机（PENG）</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利用摩擦起电效应，主要技术包括聚合物纳米薄膜、碳纳米管等。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摩擦纳米发电机（TENG）</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利用热电效应，主要技术包括半导体纳米材料、金属/半导体异质结等。</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热电纳米发电机（TEG）</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利用光热电效应，主要技术包括量子点、量子阱等低维纳米材料。</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光热电纳米发电机（STEG）</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纳米发电机技术分类与比较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srcRect t="16037" b="1603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9519" b="1951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研究集中在提高能量转换效率和稳定性，以及拓展应用领域。</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压电纳米发电机</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研究集中在提高发电能力、耐久性和稳定性，以及在自驱动电子器件中的应用。</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摩擦纳米发电机</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研究集中在降低热损失和提高能效，以及在微型能源系统中的应用。</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热电纳米发电机</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研究集中在优化光电转换效率和稳定性，以及在光热电能源收集和自驱动传感器中的应用。</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光热电纳米发电机</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最新技术进展及趋势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https://d.book118.com/217133005166006041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2024-09-14T23:37:24.613</cp:lastPrinted>
  <dcterms:created xsi:type="dcterms:W3CDTF">2024-09-14T15:37:24Z</dcterms:created>
  <dcterms:modified xsi:type="dcterms:W3CDTF">2024-09-14T15:37:26Z</dcterms:modified>
</cp:coreProperties>
</file>