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CC898-73D4-4A0B-BF89-2A132088E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6F1B7-662B-42D6-AB93-60129D6B6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F0EDD-11C8-43D1-B484-CE230E626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B3CB5-DD0A-4CFF-A508-AC80D097A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01D4B7-195D-43E8-865A-39FEB01AC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737052-1A41-45A7-98B7-A50C441E8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EEA61D-EA03-4879-9D44-EA2AE37B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7A144-87A4-4373-9D4B-387C8174E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51629-2C78-4289-AB36-4C6488743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DAA48-2095-467F-8243-F7BEF7880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440EA-B0C3-4E03-B6A7-B3770A5FB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330402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ADC模拟前端设计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ADC模拟前端概述
 模拟前端关键技术
 信号调理电路设计
 采样保持电路设计
 量化噪声与优化
 电源抑制与噪声整形
 高速高精度ADC设计
 ADC测试与性能评估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ADC模拟前端概述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ADC模拟前端设计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ADC模拟前端概述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ADC模拟前端概述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1.ADC模拟前端是模拟信号和数字信号之间的桥梁，负责将模拟信号转换为数字信号，为数字信号处理提供可靠的输入。</a:t>
            </a:r>
          </a:p>
          <a:p>
            <a:r>
              <a:t>2.随着技术的不断发展，ADC模拟前端面临着更高的性能要求，包括更高的采样率、更高的分辨率、更低的功耗等。</a:t>
            </a:r>
          </a:p>
          <a:p>
            <a:r>
              <a:t>3.ADC模拟前端的设计需要充分考虑系统整体性能，合理选择架构和电路技术，以满足应用需求。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ADC模拟前端架构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1.ADC模拟前端主要采用闪存式（Flash）、流水线式（Pipeline）、逐次逼近式（SAR）等架构。</a:t>
            </a:r>
          </a:p>
          <a:p>
            <a:r>
              <a:t>2.各种架构都有其优缺点，需要根据应用需求进行选择。例如，闪存式ADC具有高速、高精度的优点，但功耗较大；逐次逼近式ADC功耗较低，但速度较慢。</a:t>
            </a:r>
          </a:p>
          <a:p>
            <a:r>
              <a:t>3.ADC模拟前端架构的选择需要考虑系统性能、功耗、面积等因素的平衡。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ADC模拟前端概述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1.ADC模拟前端电路包括采样保持电路、放大器、比较器等关键模块，需要合理选择电路结构和技术。</a:t>
            </a:r>
          </a:p>
          <a:p>
            <a:r>
              <a:t>2.采样保持电路需要具有高速度、高精度、低失真的特性，以保证ADC的整体性能。</a:t>
            </a:r>
          </a:p>
          <a:p>
            <a:r>
              <a:t>3.放大器和比较器需要具备高带宽、低噪声、低失真等特性，以提高ADC的转换精度和速度。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ADC模拟前端校准技术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1.ADC模拟前端校准技术可以有效提高ADC的转换精度，包括失调校准、增益校准、非线性校准等。</a:t>
            </a:r>
          </a:p>
          <a:p>
            <a:r>
              <a:t>2.失调校准可以消除ADC的输入失调电压，提高转换精度；增益校准可以校正ADC的增益误差，保证线性度；非线性校准可以校正ADC的非线性误差，提高整体性能。</a:t>
            </a:r>
          </a:p>
          <a:p>
            <a:r>
              <a:t>3.校准技术的选择需要根据应用需求和系统性能进行综合考虑。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ADC模拟前端电路技术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ADC模拟前端概述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ADC模拟前端发展趋势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1.随着技术的不断进步，ADC模拟前端将向着更高性能、更低功耗的方向发展。</a:t>
            </a:r>
          </a:p>
          <a:p>
            <a:r>
              <a:t>2.新兴技术如深度学习、物联网等将对ADC模拟前端提出更高的要求，推动其不断创新和发展。</a:t>
            </a:r>
          </a:p>
          <a:p>
            <a:r>
              <a:t>3.ADC模拟前端将与数字信号处理技术更加紧密地结合，实现更高效的信号处理和传输。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ADC模拟前端应用领域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1.ADC模拟前端广泛应用于通信、雷达、音频处理、测量测试等领域，为各种应用提供高性能、高可靠性的转换方案。</a:t>
            </a:r>
          </a:p>
          <a:p>
            <a:r>
              <a:t>2.在5G、物联网等新兴领域，ADC模拟前端将发挥更加重要的作用，为信号处理和数据传输提供关键技术支持。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模拟前端关键技术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ADC模拟前端设计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模拟前端关键技术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ADC转换器设计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1.分辨率和精度：ADC转换器的分辨率和精度是决定模拟前端性能的关键因素。高分辨率和高精度的ADC可以提供更好的信号采集和量化能力。</a:t>
            </a:r>
          </a:p>
          <a:p>
            <a:r>
              <a:t>2.噪声和失真：ADC转换器的噪声和失真是影响模拟前端性能的主要限制因素。低噪声和低失真的设计可以提高模拟前端的信噪比和动态范围。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模拟滤波器设计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1.滤波器类型：根据不同的应用场景和需求，选择适合的滤波器类型，如低通、高通、带通等。</a:t>
            </a:r>
          </a:p>
          <a:p>
            <a:r>
              <a:t>2.滤波器性能：滤波器的性能包括带宽、阻带抑制、通带平坦度等指标，需要根据系统需求进行优化设计。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模拟前端关键技术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放大器设计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1.增益和带宽：放大器的增益和带宽是影响模拟前端性能的重要因素。需要根据系统需求进行合适的设计和选择。</a:t>
            </a:r>
          </a:p>
          <a:p>
            <a:r>
              <a:t>2.噪声和失真：放大器的噪声和失真也是需要考虑的因素，低噪声和低失真的放大器可以提高模拟前端的性能。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模拟前端校准技术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1.系统级校准：对整个模拟前端系统进行校准，可以提高整体性能和线性度。</a:t>
            </a:r>
          </a:p>
          <a:p>
            <a:r>
              <a:t>2.元件级校准：对模拟前端中的关键元件进行校准，可以减小元件误差对系统性能的影响。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模拟前端关键技术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1.集成工艺：选择合适的集成工艺可以提高模拟前端的集成度和性能。</a:t>
            </a:r>
          </a:p>
          <a:p>
            <a:r>
              <a:t>2.版图设计：合理的版图设计可以减小寄生效应和噪声对模拟前端性能的影响。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模拟前端测试技术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1.测试方法：选择合适的测试方法可以对模拟前端进行准确的性能测试和评估。</a:t>
            </a:r>
          </a:p>
          <a:p>
            <a:r>
              <a:t>2.测试设备：高精度的测试设备可以提高测试结果的准确性和可靠性。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模拟前端集成技术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信号调理电路设计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ADC模拟前端设计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信号调理电路设计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1.信号调理电路是ADC模拟前端的重要组成部分，用于将输入信号进行预处理和优化，以满足ADC的采样和量化要求。</a:t>
            </a:r>
          </a:p>
          <a:p>
            <a:r>
              <a:t>2.信号调理电路的设计需要充分考虑输入信号的特性、噪声、失真等因素，以提高ADC的整体性能。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输入缓冲电路设计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1.输入缓冲电路用于隔离输入信号与后续电路，减少信号损失和噪声干扰。</a:t>
            </a:r>
          </a:p>
          <a:p>
            <a:r>
              <a:t>2.设计中需要考虑输入阻抗匹配、带宽扩展、线性度优化等因素，以提高缓冲电路的性能。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信号调理电路设计概述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信号调理电路设计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放大电路设计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1.放大电路用于增大输入信号的幅度，以提高ADC的量化精度和动态范围。</a:t>
            </a:r>
          </a:p>
          <a:p>
            <a:r>
              <a:t>2.设计中需要充分考虑放大器的增益、带宽、噪声、失真等性能指标，以实现最佳的放大效果。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滤波电路设计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1.滤波电路用于去除输入信号中的噪声和干扰，提高信号的信噪比和纯净度。</a:t>
            </a:r>
          </a:p>
          <a:p>
            <a:r>
              <a:t>2.设计中需要根据信号的频谱特性和滤波要求，选择合适的滤波器类型和参数，以确保滤波效果。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信号调理电路设计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模拟多路复用器设计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1.模拟多路复用器用于实现多个输入信号的切换和选择，提高ADC的灵活性和可扩展性。</a:t>
            </a:r>
          </a:p>
          <a:p>
            <a:r>
              <a:t>2.设计中需要充分考虑多路复用器的通道隔离度、切换速度、线性度等性能指标，以确保切换效果和信号质量。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调理电路版图设计与优化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1.版图设计是信号调理电路设计的重要环节，直接影响电路的性能和可靠性。</a:t>
            </a:r>
          </a:p>
          <a:p>
            <a:r>
              <a:t>2.优化版图布局、布线、匹配等因素，可以降低电路噪声、提高线性度和稳定性，实现最佳的电路性能。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采样保持电路设计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ADC模拟前端设计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采样保持电路设计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采样保持电路的原理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1.采样保持电路是在模拟信号处理系统中，用于在特定的时间间隔内"冻结"模拟信号的电路。</a:t>
            </a:r>
          </a:p>
          <a:p>
            <a:r>
              <a:t>2.通过采样保持电路，可以实现对连续时间信号的离散化处理，为后续的数字信号处理提供数据基础。</a:t>
            </a:r>
          </a:p>
          <a:p>
            <a:r>
              <a:t>3.采样保持电路的性能会直接影响整个模拟前端系统的性能。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采样保持电路的类型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1.根据工作原理，采样保持电路主要可分为开关电容型和开关电流型两类。</a:t>
            </a:r>
          </a:p>
          <a:p>
            <a:r>
              <a:t>2.开关电容型采样保持电路利用电容器充放电原理进行工作，具有低噪声、高精度等优点。</a:t>
            </a:r>
          </a:p>
          <a:p>
            <a:r>
              <a:t>3.开关电流型采样保持电路则利用电流镜等电流控制元件进行工作，具有高速、宽带等优点。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采样保持电路设计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采样保持电路的设计考虑因素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1.采样速率：需要根据系统需求确定采样速率，以满足奈奎斯特采样定理。</a:t>
            </a:r>
          </a:p>
          <a:p>
            <a:r>
              <a:t>2.线性度：为了保证采样精度，需要考虑电路的线性度。</a:t>
            </a:r>
          </a:p>
          <a:p>
            <a:r>
              <a:t>3.噪声：电路噪声会影响采样精度，因此需要在设计过程中进行优化。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采样保持电路的优化技术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1.采用低噪声、高精度的电阻和电容等元件。</a:t>
            </a:r>
          </a:p>
          <a:p>
            <a:r>
              <a:t>2.优化电路布局和布线，以减少电磁干扰和寄生效应。</a:t>
            </a:r>
          </a:p>
          <a:p>
            <a:r>
              <a:t>3.通过反馈控制和校准技术，提高电路的线性度和稳定性。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https://d.book118.com/217133040200006024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ADC模拟前端概述</vt:lpstr>
      <vt:lpstr> ADC模拟前端概述</vt:lpstr>
      <vt:lpstr> ADC模拟前端概述</vt:lpstr>
      <vt:lpstr> ADC模拟前端概述</vt:lpstr>
      <vt:lpstr> 模拟前端关键技术</vt:lpstr>
      <vt:lpstr> 模拟前端关键技术</vt:lpstr>
      <vt:lpstr> 模拟前端关键技术</vt:lpstr>
      <vt:lpstr> 模拟前端关键技术</vt:lpstr>
      <vt:lpstr> 信号调理电路设计</vt:lpstr>
      <vt:lpstr> 信号调理电路设计</vt:lpstr>
      <vt:lpstr> 信号调理电路设计</vt:lpstr>
      <vt:lpstr> 信号调理电路设计</vt:lpstr>
      <vt:lpstr> 采样保持电路设计</vt:lpstr>
      <vt:lpstr> 采样保持电路设计</vt:lpstr>
      <vt:lpstr> 采样保持电路设计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2024-08-29T07:37:26.581</cp:lastPrinted>
  <dcterms:created xsi:type="dcterms:W3CDTF">2024-08-28T23:37:26Z</dcterms:created>
  <dcterms:modified xsi:type="dcterms:W3CDTF">2024-08-28T23:37:28Z</dcterms:modified>
</cp:coreProperties>
</file>