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91D6E-C1C8-4D7B-83D8-15FCC87D7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A73933-8208-41F7-9B47-8B56BD60B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402E60-B49B-4434-BD69-30B9C5229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2B8D66-F18E-4769-A1AB-B75E29BDF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4A0DA4-F18A-4E94-A27F-4939264BB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18525D-24C8-49D0-A7BE-AC786B0F7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4CC4E1-ABCC-4455-9759-30FD06E88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8A9458-98A6-4B4F-889D-BFED116D4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405F5D-3672-494B-A532-29FAF7BE4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0E948F-ABDC-4C00-A4A2-747647272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B812F-E479-4F2C-9B08-D1BEC56F7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35001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如何预防新冠病毒模板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了解新冠病毒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社区防控措施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了解新冠病毒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新型冠状病毒属于β属的冠状病毒，单股正链RNA，表面有包膜，包膜上有棘突，整个病毒像日冕，不同的冠状病毒的棘突有所不同。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新型冠状病毒对紫外线和热敏感，56℃30分钟、乙醚、75%乙醇、含氯消毒剂、过氧乙酸和氯仿等脂溶剂，均可有效灭活病毒。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传染源主要是新型冠状病毒感染的患者，无症状感染者也可能成为传染源。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呼吸道飞沫和密切接触传播是主要的传播途径，在相对封闭的环境中长时间暴露于高浓度气溶胶情况下，存在经气溶胶传播的可能。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发病后1～2周内传染性较强，人体感染后通过一系列免疫反应来杀灭病毒，促进疾病康复。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新型冠状病毒的遗传物质是单链RNA，其变异主要发生在刺突蛋白上，而刺突蛋白的变异往往会因为病毒的传播和毒力而出现。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病毒特性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在相对密闭的环境中长时间暴露于高浓度气溶胶情况下，也存在经气溶胶传播的可能。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新型冠状病毒主要通过飞沫传播，患者咳嗽、打喷嚏或说话时产生的飞沫携带病毒，被易感者吸入后即可造成感染。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接触传播也是新型冠状病毒的重要传播方式，患者呼出的飞沫沉积在物体表面，他人手部接触到这些被污染的物体表面再接触口、眼、鼻等部位时，也会造成感染。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5210" b="5210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l="877" r="877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7853" b="7853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传播方式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14" r="5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278" b="212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症状表现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感染新型冠状病毒后，患者通常会出现发热、咳嗽、乏力、呼吸急促等症状。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部分患者还会出现呼吸困难、低氧血症、呼吸窘迫综合征等严重症状。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少数患者会出现嗅觉和味觉减退或消失等不适症状。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个人防护措施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4333" b="143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洗手是预防病毒传播的有效方法之一，特别是在接触公共场所的物品或与他人接触后，应立即用肥皂和清水彻底洗手。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洗手时应使用流动水，用肥皂打在手心、手背和指甲上，并确保搓洗时间不少于20秒。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如果没有肥皂和水，可以使用含有至少60%酒精的手部消毒液进行清洁。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勤洗手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在公共场所和室内场所，特别是在疫情高发期，应佩戴口罩以防止病毒传播。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选择符合国家标准的医用口罩或N95口罩，并正确佩戴和更换。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佩戴口罩时应注意保持清洁，不要触摸口罩外部，使用后及时扔掉或妥善处理。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9875" r="1987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戴口罩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保持社交距离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在公共场所和室内场所，应尽量保持至少1米的安全距离，以降低病毒传播的风险。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如果无法保持安全距离，应尽可能减少接触和交流时间，并避免拥挤的场所。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在疫情高发期，应避免参加大型聚会和活动，尽量采用线上交流方式。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避免触摸眼睛、鼻子和口部等敏感部位，因为这些部位容易感染病毒。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在接触公共物品或与他人接触后，应避免触摸面部，尤其是眼睛、鼻子和口部。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如果必须触摸面部，应先洗手或使用含有至少60%酒精的手部消毒液进行清洁。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354" r="1935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避免触摸面部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社区防控措施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https://d.book118.com/217135001036006041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2024-09-13T23:21:44.857</cp:lastPrinted>
  <dcterms:created xsi:type="dcterms:W3CDTF">2024-09-13T15:21:44Z</dcterms:created>
  <dcterms:modified xsi:type="dcterms:W3CDTF">2024-09-13T15:21:46Z</dcterms:modified>
</cp:coreProperties>
</file>