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4181CC-466C-4490-8CAF-18F6D2D065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ABD026-750B-400D-872D-C74F374DA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825AAA-552C-4971-9AA0-3789BD98D9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F03BD9-4415-4B0B-B851-EFC6AA486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215140-28E4-4D38-ADE8-23FFBFC58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BA1F26-5D64-4AF7-9233-6A781469BF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3582CE-CAF3-49A6-8A65-C73AFAE2CD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82A349-789C-4571-A1F4-F6C502F7D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3E88B7-067F-4803-A6F3-D967C184D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CB5C9A-8BBE-42ED-86E1-6CD567FBE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AE6CCE-D8E0-4687-A13B-8DDFF91A9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3504110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第十二章供应链采购风险管理课件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00AF57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供应链采购风险管理概述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供应链采购风险因素识别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供应链采购风险评估方法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供应链采购风险应对策略制定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供应链采购风险监控与持续改进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案例分析：成功企业供应链采购风险管理实践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供应链采购风险管理概述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供应链采购风险是指在供应链环境下，采购过程中可能出现的各种意外情况或不确定性因素，这些因素可能对采购活动造成损失或影响采购目标的实现。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供应链采购风险可分为内部风险和外部风险。内部风险包括采购计划风险、采购合同风险、采购过程风险等；外部风险包括供应商风险、市场风险、物流风险等。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39" r="1873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8381" b="1838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0120" r="1012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供应链采购风险特点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供应链采购风险是客观存在的，不以人的意志为转移。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供应链采购风险的发生具有不确定性，难以准确预测。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供应链采购风险一旦发生，可能给采购方带来经济损失或其他不利影响。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虽然供应链采购风险具有不确定性，但可以通过采取一定的措施进行管理和控制。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客观性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不确定性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损害性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可控性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管理目标与原则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管理目标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供应链采购风险管理的目标是识别、评估、监控和控制采购风险，确保采购活动的顺利进行，降低风险对采购目标的影响。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管理原则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供应链采购风险管理应遵循全面性、预防为主、动态管理、成本效益等原则，确保风险管理的有效性和经济性。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供应链采购风险因素识别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供应商可能出现财务困境，导致无法按时交货或提供质量不稳定的产品。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供应商财务状况不稳定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供应商的生产能力可能无法满足采购方的需求，导致供应链中断。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供应商生产能力不足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部分供应商可能存在欺诈行为或不良记录，给采购方带来潜在风险。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供应商信誉不佳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供应商与采购方之间的合作意愿不强，可能导致供应链合作关系不稳定。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供应商合作意愿不强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供应商风险因素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采购需求预测不准确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采购决策失误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采购合同管理不善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采购成本控制不当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采购过程风险因素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采购方对市场需求预测不准确，可能导致过量采购或缺货现象。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采购方在合同管理方面存在漏洞，可能导致合同纠纷或违约风险。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采购方在做出采购决策时，可能出现判断失误或受到不当影响。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采购方在成本控制方面不严格，可能导致采购成本过高或浪费现象。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政策法规的变化可能影响到供应链的运作和采购成本。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政策法规变化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市场价格波动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自然灾害和人为事故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技术更新换代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市场价格波动可能导致采购成本上升或产品售价下降。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自然灾害和人为事故可能导致供应链中断或运输延误。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技术的更新换代可能导致原有采购的物资或设备被淘汰。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外部环境风险因素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供应链采购风险评估方法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故障树分析法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通过逻辑演绎的方法，分析导致供应链采购风险的各种因素及其相互关系。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利用专家经验、知识和判断力，对供应链采购风险进行主观评估。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情景分析法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通过构建不同的情景，分析在各种情景下供应链采购风险的可能性和影响程度。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定性评估方法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概率风险评估法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基于历史数据和概率统计理论，对供应链采购风险的发生概率和影响程度进行量化评估。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敏感性分析法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通过分析供应链采购风险因素的变化对采购结果的影响程度，确定各因素的敏感性大小。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蒙特卡罗模拟法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利用随机数模拟供应链采购风险的概率分布，进而计算风险指标。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定量评估方法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669" r="1766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综合评估方法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层次分析法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将供应链采购风险分解为多个层次和因素，通过比较判断各因素的重要性和影响程度，得出综合评估结果。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模糊综合评价法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运用模糊数学理论，对供应链采购风险进行多因素、多层次的模糊综合评价。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灰色系统理论评估法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基于灰色系统理论，通过处理不完全信息，对供应链采购风险进行灰色关联度分析和评估。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供应链采购风险应对策略制定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https://d.book118.com/217135041105006044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2024-09-18T23:43:28.469</cp:lastPrinted>
  <dcterms:created xsi:type="dcterms:W3CDTF">2024-09-18T15:43:28Z</dcterms:created>
  <dcterms:modified xsi:type="dcterms:W3CDTF">2024-09-18T15:43:30Z</dcterms:modified>
</cp:coreProperties>
</file>