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39A6-8C03-4AB2-84C3-9E9584B3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D70D3-3D9C-40CB-AC45-8F76494F3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C653C-1FD3-4AE5-81A0-859AA986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699CE-6DF7-4045-A9F5-D5FD2D8F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0F843-5E69-46B6-9BE2-C8F496F7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8FFD1-E3D4-4198-AE28-59C54813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DE87C-825E-46BC-9311-96EBA242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38FC3-15CC-43B2-BC04-990ED4D1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3A4FC-0E1E-4349-87AB-BA9DA5A0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95DF4-B985-46AB-8EB2-785E4236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61D99-AD01-4DA2-833B-71429EDE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6005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公司车辆加油管理制度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公司车辆加油管理规定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违规处理与惩罚措施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节约能源与环保措施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规范公司车辆加油流程，避免加油过程中的浪费和违规行为。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确保公司车辆得到合理、安全、经济的加油管理，降低运营成本，提高车辆使用效率。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保障公司车辆的正常运行，提高工作效率。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降低公司的燃油成本，增加经济效益。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规范员工行为，提高公司管理水平和形象。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公司车辆加油管理规定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加油卡为公司财产，专车专用，不得转借他人或用于其他车辆。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驾驶员应妥善保管加油卡，防止丢失或被盗。如发生丢失或被盗，应立即报告公司安保部门。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加油卡充值需由专人负责，驾驶员不得自行充值。每次充值后，充值人员需核对充值金额并记录。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加油卡管理规定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车辆加油应在公司指定的加油站进行，不得在其他非指定地点加油。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驾驶员应根据公司安排的加油时间进行加油，不得私自调整。如因特殊情况需调整加油时间，需提前向车队负责人请示并得到批准。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驾驶员在加油时应确保油站安全，遵守油站规定，不得在加油站内吸烟、使用手机等危险行为。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加油时间与地点规定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https://d.book118.com/217136005136006053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2024-09-27T17:59:40.506</cp:lastPrinted>
  <dcterms:created xsi:type="dcterms:W3CDTF">2024-09-27T09:59:40Z</dcterms:created>
  <dcterms:modified xsi:type="dcterms:W3CDTF">2024-09-27T09:59:42Z</dcterms:modified>
</cp:coreProperties>
</file>