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83534B-938B-4AB1-A462-CC212F765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F614A4-23DC-49DA-A37E-1B1EED672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105E23-7788-42D3-B675-F19D96D70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9833D5-D1EA-432E-8B7E-2097C78C9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21FD140-9B8C-4644-B58B-C73482F04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CAE72D-9D88-48A4-8F50-961FA027E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9F3B53-26D7-418F-9345-C948B7A23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2F9950-E4AF-4590-BB57-4B7A98459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87FAC5-51A6-4F68-9D31-6B43BAE6E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19298E-6EBA-420C-AD2E-D2D5E4349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A4911A-B1D0-4735-9227-9E92D7ED9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3606205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r="134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61919" y="3652786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30185" y="4170682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手机SIM卡槽接触不良修复技术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手机SIM卡槽接触不良的原因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修复前的准备工作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修复技术详解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修复后的检查与测试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常见问题与解决方案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r="134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r="134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-12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r="4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修复手机SIM卡槽接触不良的技术是解决这一问题的有效方法，可以帮助用户恢复手机的正常使用。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手机SIM卡槽接触不良是常见的问题之一，它可能导致手机无法正常读取SIM卡，影响通信和数据传输。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r="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通过修复技术，用户可以避免更换整个手机，节省了成本和资源。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避免更换手机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如果手机无法读取SIM卡，用户的个人信息和数据可能会面临泄露的风险。修复技术可以保护用户的数据安全。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保持数据安全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修复技术的重要性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手机SIM卡槽接触不良的原因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r="134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-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手机意外摔落或受到外力挤压可能导致SIM卡槽内部的金属触点发生断裂或移位。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频繁地插拔SIM卡可能导致金属触点磨损，出现接触不良的情况。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物理损坏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频繁插拔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摔落或挤压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使用年限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随着手机使用年限的增加，SIM卡槽内部的弹性触片可能发生老化或磨损，导致接触不良。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高频使用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对于经常需要更换SIM卡的用户，金属触点可能因为频繁摩擦而出现磨损。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r="2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老化或磨损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r="1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手机在日常使用过程中容易沾染灰尘和污垢，这些物质可能积累在SIM卡槽的金属触点上，导致接触不良。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日常使用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工作环境或存放环境中的灰尘和污垢也可能进入手机内部，影响SIM卡槽的正常工作。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灰尘或污垢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修复前的准备工作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r="134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-11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20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r="-11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r="17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螺丝刀：用于拆卸手机后盖和固定螺丝。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SIM卡槽拆卸工具：用于取出SIM卡槽。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酒精棉：用于清洁手机表面和内部零件。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纸巾或无尘布：用于擦拭清洁后的表面。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工具准备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1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在操作前确保手机已经关机，避免造成短路或损坏内部零件。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b="1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避免使用过于尖锐的工具，以免划伤手机表面或内部零件。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在操作过程中不要用力过猛，以免损坏手机或导致零件脱落。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-5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手机备份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在进行修复前，请务必备份手机中的重要数据，以免在修复过程中造成数据丢失。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可以通过数据线将手机连接到电脑，使用相应的软件进行备份。同时也可以备份到云端服务。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修复技术详解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r="134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r="-4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清洁是解决接触不良问题的第一步，可以有效去除灰尘和污垢。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使用干燥的棉签或柔软的布料轻轻擦拭SIM卡槽，确保没有灰尘或污垢残留。注意不要用力过猛，以免损坏内部零件。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清洁SIM卡槽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https://d.book118.com/217136062055006042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2024-09-15T15:55:58.435</cp:lastPrinted>
  <dcterms:created xsi:type="dcterms:W3CDTF">2024-09-15T07:55:58Z</dcterms:created>
  <dcterms:modified xsi:type="dcterms:W3CDTF">2024-09-15T07:56:00Z</dcterms:modified>
</cp:coreProperties>
</file>