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DDD79-BB5D-4621-8299-3E161B74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90440-44EE-4BC3-BFD1-888B232F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7E9BA-AF62-4224-97FB-703DAF68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E801E-55C0-4E80-8123-32E4B279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CA57E-AC2B-410E-8DD8-3EDA1EAE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B1DE4-11D9-4AA9-B9BF-900147E0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2531B-C3D9-4AEB-BF0B-4E08CDBF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8F31D-6E38-4B98-B9F3-AEAB1B14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20DAB-7F4D-4BF5-A4C9-7435F3FD2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BEA5-3D0F-4F32-A3E6-7C504FBB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EC88B-EA0A-44C6-8BFE-31327CBC3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6121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赵翼在宋辽金三史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赵翼及其历史研究概述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赵翼对宋史的研究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赵翼对辽史的研究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赵翼对金史的研究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赵翼在宋辽金三史研究中的贡献与影响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赵翼及其历史研究概述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赵翼生活在清代，是当时的著名学者，他的学术成就备受世人推崇。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赵翼的生平与成就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清代著名学者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赵翼是中国历史学研究的奠基人之一，他的研究方法和成果对后世的历史学研究产生了重要影响。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历史学研究奠基人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6375" b="1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赵翼一生著述丰富，包括《廿二史札记》、《陔余丛考》等多部重要著作，对中国历史学研究产生了深远影响。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多部重要著作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比较研究方法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赵翼善于运用比较研究的方法，通过对不同历史时期、不同历史事件的比较，揭示历史的规律和特点。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赵翼注重实证研究，通过对历史文献的梳理和考证，力求还原历史的真实面貌。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多学科交叉研究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赵翼的历史研究不仅局限于历史学本身，还广泛涉及文学、哲学、政治学等多学科领域，实现了多学科交叉研究。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17" r="17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赵翼的历史研究方法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开创性研究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赵翼对宋史、辽史、金史的研究具有开创性意义，他的研究成果填补了当时这一领域的空白。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赵翼在宋辽金三史研究中的地位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学术体系建立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赵翼通过对宋辽金三史的研究，建立了一套完整的学术体系，为后续研究者提供了重要的学术参考。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影响深远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赵翼的研究成果在学术界产生了广泛而深远的影响，为后续研究者提供了重要的思路和方向。他的学术方法和精神也成为后来学者的楷模和榜样。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赵翼对宋史的研究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708" b="15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赵翼详细解析了宋朝的君主专制政治制度，以及文官制度在宋朝政治中的地位和作用。他强调了文官制度在稳定政权、选拔人才方面的积极作用，但也指出了其存在的弊端。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君主专制与文官制度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赵翼对宋朝官僚体制进行了深入研究，揭示了官僚体制内部的权力斗争和利益纷争。他认为，这种权力斗争对宋朝政治产生了重要影响，既推动了政治变革，也导致了政治衰败。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官僚体制与权力斗争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赵翼对宋朝政治制度的解析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农业生产与商业繁荣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赵翼高度评价了宋朝在农业生产方面的成就，如水利建设、农具改进等，为经济的稳定发展提供了基础。同时，他也注意到了宋朝商业的繁荣，特别是城市经济的兴起和海外贸易的发达。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财政制度与赋税改革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赵翼分析了宋朝的财政制度和赋税改革，如“王安石变法”中的财政措施。他认为这些改革在一定程度上改善了财政状况，但也存在诸多弊端，如加重农民负担、引发社会动荡等。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赵翼对宋朝经济发展的评价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222" b="112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儒家文化与理学兴起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赵翼探讨了宋朝在儒家文化发展方面的重要贡献，特别是理学的兴起和影响。他分析了理学产生的历史背景、主要观点及其在宋朝文化中的地位。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文学艺术成就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赵翼对宋朝的文学艺术成就给予了高度评价，如诗词、散文、绘画等方面的杰出代表和作品。他认为这些文学艺术成就体现了宋朝文化的繁荣和独特魅力。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赵翼对宋朝文化影响的探讨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赵翼对辽史的研究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https://d.book118.com/217136121002006050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2024-09-22T08:41:44.908</cp:lastPrinted>
  <dcterms:created xsi:type="dcterms:W3CDTF">2024-09-22T00:41:44Z</dcterms:created>
  <dcterms:modified xsi:type="dcterms:W3CDTF">2024-09-22T00:41:46Z</dcterms:modified>
</cp:coreProperties>
</file>