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598EA-2AF9-49A4-AF51-E4C07C75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0E60E-5E15-4930-A11A-C10E729AE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A009-03FD-4D10-846C-1C384403D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145D6-A042-4D75-8C4F-CAE536AFE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F89B1F-9B11-4E9B-92AB-DCA24F6F0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97CD2-4B21-4506-A7EB-9247DBF5E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E9FBB-0537-479B-9CEB-BE6B3BA7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E5355-93CA-4831-80A5-1819A3A1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8C794-5647-4D3D-8D49-A3745E8E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85594-1D03-422D-AF11-3021D0C69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B946B-4C3C-4E11-98CE-F5AE4104A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40064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生产设备管理系统分析报告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生产设备管理系统分析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生产设备管理系统优化建议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对生产设备管理系统进行全面分析，评估其功能、性能、安全性和可靠性，并提出改进建议。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随着企业生产规模的扩大和设备复杂性的增加，生产设备管理面临着诸多挑战。为了提高设备利用率、降低维护成本、确保生产安全，对生产设备管理系统进行分析和改进变得尤为重要。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本报告主要针对企业内部使用的生产设备管理系统进行调查和分析。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由于不同企业的生产设备管理系统可能存在差异，本报告主要基于一般性的设备管理系统进行分析，不涉及特定企业的具体系统。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生产设备管理系统是一套用于管理企业生产设备的软件系统，它通过集中管理、监控和维护设备，提高设备运行效率，降低维护成本，保证生产线的稳定运行。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随着企业生产规模的扩大和设备复杂性的增加，生产设备管理面临着越来越多的挑战。生产设备管理系统能够实现设备的全面管理，提高设备的可靠性、降低故障率，从而提升企业的生产效率和产品质量。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生产设备管理系统的定义和重要性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早期的生产设备管理系统主要依赖于人工管理，通过纸质文档记录设备的维护和维修情况。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随着信息技术的发展，生产设备管理系统开始集成信息化技术，实现设备的远程监控和维护。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未来，随着物联网、大数据和人工智能技术的不断发展，生产设备管理系统将更加智能化、自动化，能够更好地满足企业对于设备管理的高效、精准需求。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生产设备管理系统的历史和发展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生产设备管理系统分析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33" r="182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分析设备采购流程，包括供应商选择、合同签订、验收等环节。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评估设备使用流程，包括操作规程、安全防护措施等。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分析设备维修与保养流程，包括预防性维护、故障排查与修复等。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设备维修与保养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评估设备报废与处置流程，包括资产评估、处置方式选择等。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设备报废与处置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设备管理流程分析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https://d.book118.com/217140064065006034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2024-09-08T09:14:39.422</cp:lastPrinted>
  <dcterms:created xsi:type="dcterms:W3CDTF">2024-09-08T01:14:39Z</dcterms:created>
  <dcterms:modified xsi:type="dcterms:W3CDTF">2024-09-08T01:14:41Z</dcterms:modified>
</cp:coreProperties>
</file>