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938C5-68C8-4C83-84E0-BA09D68B9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73FB7-EC20-40E7-A41D-203D57133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64CD4-156E-4DF1-AA5B-66EA2789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2E704-89F4-4B60-910B-DA5097A02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B74D2-0A28-4C3E-BC11-590688E9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74BB7-8F8C-4349-B01D-16B58FD3B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4AA17-BB5B-4D87-9F1B-D4A7CD988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E30B7-7E71-4F95-A803-2FCEA27E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FE51F-8AA5-4283-B322-FBBD8B30D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3E5B3-B702-40C4-9B2A-A8DD708D4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C211F-AA0B-4C7C-B864-FCA22E1EF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40132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垃圾分类从我做起活动宣传模板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活动参与人员及分工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活动风险评估与应对措施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5" r="315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当前，我国垃圾分类工作尚处于初级阶段，许多居民对垃圾分类的重要性和方法了解不足。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垃圾分类普及不足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随着城市化进程加速，垃圾产生量不断增长，给城市环境带来巨大压力。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垃圾处理压力巨大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长期以来，环保教育在我国没有得到足够的重视，导致公众环保意识普遍较低。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由于缺乏有效的引导和激励机制，居民在日常生活中参与环保行动的意愿不强。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环保行动不足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环保教育缺失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政策支持与推动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国家政策导向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近年来，国家出台了一系列政策文件，明确提出要加强垃圾分类工作，推动绿色发展。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地方政府实践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各地政府纷纷响应国家政策，制定并实施垃圾分类相关法规和措施，推动垃圾分类工作落地实施。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通过活动宣传和教育，提高居民对垃圾分类和环保的认识和重视程度。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提高居民环保意识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通过活动引导居民积极参与垃圾分类，推动垃圾分类工作在城市和乡村的广泛实施。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促进垃圾分类实施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通过垃圾分类等环保行动，共同建设天蓝、地绿、水清的美丽中国。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建设美丽中国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强调个人责任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此主题突出个人在垃圾分类中的重要作用，鼓励每个人从自身做起，积极参与垃圾分类行动。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通过垃圾分类，减少资源浪费和环境污染，共同建设一个更加绿色、可持续的家园。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主题：“垃圾分类，从我做起”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口号简洁有力，容易记忆和传播，能够快速传达垃圾分类的核心信息。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积极正向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突出共建共享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口号以积极、正向的方式呈现，激发人们的参与热情，营造共建绿色家园的积极氛围。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强调垃圾分类需要全社会的共同努力和参与，体现共建共享的理念，增强人们的责任感和使命感。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口号：“分清垃圾类别，共建绿色家园”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线上挑战赛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开展垃圾分类知识竞赛或小游戏，激发公众学习兴趣和参与热情。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利用微博、微信、抖音等社交媒体平台，发布垃圾分类相关知识和活动信息，吸引更多人关注和参与。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邀请专家或达人进行网络直播，介绍垃圾分类的重要性和方法，同时回答观众提问，增强互动效果。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垃圾分类主题宣传周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在社区、学校等公共场所设立宣传展板、发放宣传资料，提高居民对垃圾分类的认知度。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环保志愿者行动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组织志愿者开展街头宣传、入户指导等活动，引导居民积极参与垃圾分类。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垃圾分类实践基地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建立垃圾分类实践基地或示范点，供居民参观学习，了解垃圾分类的具体操作和处理流程。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垃圾分类知识问答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在活动现场设置知识问答环节，通过答题赢取小礼品的方式，增加活动的趣味性和互动性。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垃圾分类模拟游戏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设计模拟垃圾分类的游戏，让参与者亲身体验垃圾分类的过程，加深对分类方法的理解。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现场互动体验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利用VR、AR等技术手段，打造沉浸式的垃圾分类体验场景，让参与者更加直观地感受垃圾分类的重要性。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分类技能培训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针对不同年龄层和职业特点的人群，开展分类技能培训课程，提高居民的分类准确性和效率。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宣传资料发放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制作并发放垃圾分类宣传手册、海报等资料，方便居民随时了解和学习相关知识。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垃圾分类知识讲座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邀请专家学者进行知识讲座，深入讲解垃圾分类的意义、方法和实践案例。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知识普及和技能培训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https://d.book118.com/217140132141006035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2024-09-10T09:56:40.848</cp:lastPrinted>
  <dcterms:created xsi:type="dcterms:W3CDTF">2024-09-10T01:56:40Z</dcterms:created>
  <dcterms:modified xsi:type="dcterms:W3CDTF">2024-09-10T01:56:43Z</dcterms:modified>
</cp:coreProperties>
</file>