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9CEA75-7FD9-4FE4-B11A-DCBA6CB5B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1D59ED-E07E-42D6-B007-3ADF80188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B780C3-39E3-4D81-89BF-B4ED25BDD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2A852D-6F1A-4577-BE8A-8959CBF3E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FD6ED8-A586-416C-8044-0C62D86FEF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602434-4C9F-4F09-A943-7FB714C4F3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025B36-5C62-44DB-A944-1EEF0AC0BE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99D752-25CD-4B77-9927-094B5719A0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013D1-ECFD-448F-B490-12AE3130E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EA1397-5858-4744-85B7-9A5886621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594AA-6B91-4E13-9C8A-0211454D1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4104214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保险职业道德概述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保险职业道德基本概念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诚信原则在保险职业道德中体现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保密义务与信息披露平衡处理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公平竞争与消费者权益保护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专业素养提升与持续学习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监管政策与行业自律机制建设</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保险职业道德基本概念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包括职业观念、职业态度、职业技能、职业纪律和职业作风等多方面的内容。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保险行业特点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保险行业具有风险性、契约性、服务性和专业性等特点，这些特点决定了保险从业人员需要具备相应的职业道德。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保险职业道德要求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包括诚信、专业、保密、勤勉和尽责等方面的要求。保险从业人员需要遵守法律法规，保持诚信，提供专业的服务，保护客户隐私，勤勉工作，尽责履职。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保险行业特点及职业道德要求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167" b="1716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424" b="142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遵守保险职业道德意义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维护行业形象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保险从业人员遵守职业道德，有利于维护保险行业的整体形象，提高社会对保险行业的认同度和信任度。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促进业务发展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良好的职业道德能够提高保险从业人员的服务质量和专业水平，从而赢得客户的信任和支持，促进保险业务的稳健发展。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保障客户权益</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保险从业人员遵守职业道德，能够切实保障客户的合法权益，维护市场的公平和正义，促进保险市场的健康运行。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诚信原则在保险职业道德中体现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诚信原则是保险职业道德的核心，要求保险从业人员在业务活动中保持诚实、守信，不隐瞒、不欺诈，确保信息的真实、准确和完整。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诚信原则内涵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诚信是保险业的基石，对于维护市场秩序、保护消费者权益、促进行业健康发展具有重要意义。诚信原则有助于建立信任关系，提高保险服务质量和效率。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诚信原则重要性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诚信原则内涵及重要性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保险从业人员在宣传保险产品时，应如实介绍产品特点、保障范围、理赔流程等，不夸大其词或误导消费者。</a:t>
            </a:r>
          </a:p>
        </p:txBody>
      </p:sp>
      <p:pic>
        <p:nvPicPr>
          <p:cNvPr id="6" name="Picture 6"/>
          <p:cNvPicPr>
            <a:picLocks noChangeAspect="1"/>
          </p:cNvPicPr>
          <p:nvPr/>
        </p:nvPicPr>
        <p:blipFill>
          <a:blip r:embed="rId2"/>
          <a:srcRect l="20410" r="2041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保险产品宣传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在签订保险合同过程中，保险从业人员应详细解释合同条款，明确双方权利和义务，确保客户充分理解合同内容。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保险合同签订</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375" b="10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在保险事故发生后，保险从业人员应遵循公平、公正、及时的原则进行理赔处理，不推诿、不拖延，切实保障消费者权益。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保险理赔处理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诚信原则在保险业务中具体应用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违反诚信原则可能导致市场秩序混乱、消费者权益受损、行业声誉下降等严重后果。对于违反诚信原则的保险从业人员，监管部门将依法进行处罚，包括警告、罚款、吊销从业资格等。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违反诚信原则后果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例如，某保险代理人在销售保险产品时，故意隐瞒重要信息，导致客户误解并购买不适合自己的产品。最终，该代理人被监管部门处以罚款并吊销从业资格。此案例表明，违反诚信原则不仅损害消费者权益，也对保险从业人员自身造成严重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案例分析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违反诚信原则后果及案例分析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保密义务与信息披露平衡处理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保险从业人员在执业过程中，对客户和公司的相关信息和资料负有保密义务，包括客户身份信息、交易信息、合同内容等。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保密义务是保险职业道德的核心内容之一，它关系到客户的隐私权和信息安全，也是维护保险市场公平竞争和秩序的必要条件。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保密义务内容及其重要性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保密义务内容</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969" r="18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信息披露规则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保险公司在与客户建立保险合同关系时，应充分披露产品信息、合同条款、费率等重要信息，确保客户能够充分了解并自主选择。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信息披露应真实、准确、完整、及时，不得有虚假记载、误导性陈述或重大遗漏。同时，保险公司还应建立信息披露管理制度，明确信息披露的流程和责任人。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信息披露规则和要求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https://d.book118.com/217141042142006042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2024-09-16T05:43:42.650</cp:lastPrinted>
  <dcterms:created xsi:type="dcterms:W3CDTF">2024-09-15T21:43:42Z</dcterms:created>
  <dcterms:modified xsi:type="dcterms:W3CDTF">2024-09-15T21:43:44Z</dcterms:modified>
</cp:coreProperties>
</file>