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72ED1-8C67-4F36-BCD9-9A9EE8E8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C0F18-D1F0-446F-A2CD-056AE683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00BF7-2D81-49B7-9ADF-4071730C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DC6F7-25C6-429C-9C91-74B3857E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FAB34-A091-4A9C-B625-84F584A4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186FA-004A-4B75-AAD3-786B1495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023D7-77D9-4AF2-B565-D085C02C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0AFA4-5CC2-4DF8-8548-7F31717B0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6F93A-0E8C-4045-B4A0-DF15E015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AD817-A526-410A-9F3F-5F3221ECB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BBA0F-EA0E-4FAF-8FE7-0051F9BB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110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学生会部门的工作总结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学术活动总结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提高学生会工作效率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通过总结过去的工作经验和教训，发现存在的问题和不足，提出改进措施，从而提高学生会的工作效率。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促进学生会成员成长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通过反思自己的工作表现，发现自身优点和不足，制定个人成长计划，促进学生会成员的全面发展。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加强学生会团队建设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通过分享和交流工作经验，增进成员之间的相互了解和信任，提高学生会团队的凝聚力和战斗力。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汇报学生会各部门在过去一段时间内所取得的工作成果，包括活动组织、宣传推广、服务同学等方面的成绩。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介绍学生会各部门的工作流程和协作方式，以及在工作中遇到的问题和解决方案。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对学生会过去的工作进行反思，总结经验教训，并展望未来，提出改进和发展的建议。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本学期工作回顾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加强学生会内部建设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完善学生会内部管理制度，加强成员之间的沟通和协作，提高学生会的整体凝聚力。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举办多样化的活动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根据同学们的需求和兴趣，策划并组织各种丰富多彩的活动，为同学们提供展示自我、锻炼能力的平台。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提高学生会的服务质量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通过改进工作流程、提高成员素质等方式，提高学生会的服务效率和质量。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本学期学生会成功举办了校园歌手大赛、篮球联赛、创新创业大赛等多项活动，吸引了大量同学的参与，得到了广泛的好评。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成功举办多项活动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通过微信公众号、抖音等新媒体平台的运营，学生会的影响力逐渐扩大，更多的同学了解并认可了学生会的工作。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提高学生会知名度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学生会积极与校内外其他学生组织、社会团体合作，共同举办活动、交流经验，为同学们提供了更多的资源和机会。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加强与校内外组织的合作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部分新成员对学生会的工作流程和规范不够熟悉，影响了工作效率和质量，需要加强对新成员的培训和指导。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活动宣传不够充分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部分活动的宣传工作没有做到位，导致一些同学对活动的知晓度不高，影响了活动的参与度和效果。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学生会没有建立起有效的反馈机制，无法及时了解同学们对学生会工作的意见和建议，不利于工作的改进和优化。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学术活动总结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本学期共举办了10场学术讲座，涵盖了科技、文化、经济等多个领域，为学生提供了多元化的学术视角。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讲座数量和主题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讲座嘉宾来自国内外知名高校和科研机构，包括3位院士、5位教授和2位行业专家，他们的精彩演讲深受学生欢迎。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讲座嘉宾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举办了5场学术研讨会，与会学生就热点问题进行了深入探讨，提交了20篇高质量的学术论文，其中5篇被核心期刊录用。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研讨会成果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学术讲座和研讨会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成功举办了校园学术创新大赛、数学建模竞赛等5项学术竞赛，吸引了近千名学生参与，激发了学生的学术热情和创新精神。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在各项竞赛中，共有150名学生获得奖项，其中一等奖30名，二等奖50名，三等奖70名，充分展示了学生的学术实力。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通过举办学术成果展、优秀学术论文发布会等活动，展示了学生的学术成果和创新实践，促进了学术交流与合作。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学术竞赛和成果展示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鼓励学生积极参与学术交流活动，如参加学术会议、发表学术论文等，提高学生的学术素养和国际视野。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与美国、英国、澳大利亚等国家的10所高校建立了学术交流合作关系，开展了学生互访、教师互派等合作项目。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与国内一流高校和研究机构建立了紧密的合作关系，共同开展科研项目和人才培养工作。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学术交流和合作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https://d.book118.com/217141105006006042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2024-09-15T03:27:47.834</cp:lastPrinted>
  <dcterms:created xsi:type="dcterms:W3CDTF">2024-09-14T19:27:47Z</dcterms:created>
  <dcterms:modified xsi:type="dcterms:W3CDTF">2024-09-14T19:27:49Z</dcterms:modified>
</cp:coreProperties>
</file>