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F6AA1-5848-496E-A925-27931C00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4E4C3-5968-43BE-8182-639F148E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4A7FB-309B-49A4-988A-DD603C4F0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CDE91-313C-4EB9-A232-0A8B5A93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62CB60-B4CD-4464-A491-C90E07B8D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D66A5-D5D3-4943-B628-517A2D64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FA9A4-8403-4BD9-A178-BFB19F3F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D6063-A3D2-485C-ADA7-5EF65D063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6AF57-0885-452F-A06B-41C97DAD7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9BFE4-43F4-453F-8539-4628B99EF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551FF-9928-47ED-B116-94DA5A950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4214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猫动物护理报告\n## 1.猫科动物的基本特征和习性\n### 1.1猫科动物的分类及地理分布\n### 1.2猫科动物的生活习性和行为特点\n### 1.3猫科动物的生理结构和适应性\n## 2.猫科动物常见的健康问题\n### 2.1猫科动物常见疾病的诊断与预防\n### 2.2猫科动物的营养需求和健康饮食\n### 2.3猫科动物的健康检查和疫苗接种\n## 3.猫科动物的日常护理\n### 3.1猫科动物的日常清洁和梳理\n### 3.2猫科动物的生活环境和休息区域\n### 3.3猫科动物的娱乐和锻炼活动\n## 4.猫科动物的特殊护理\n### 4.1猫科动物的繁殖和育雏护理\n### 4.2猫科动物老年护理和安乐死问题\n### 4.3猫科动物的行为问题和矫正方法\n## 5.猫科动物护理行业的发展趋势\n### 5.1猫科动物护理行业的市场需求和发展前景\n### 5.2猫科动物护理行业的专业化和规范化\n### 5.3猫科动物护理行业的技术创新和服务升级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猫动物护理报告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猫科动物的基本特征和习性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猫科动物分类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猫亚科（Felinae）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豹亚科（Pantherinae）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狮亚科（Felidae）</a:t>
                </a:r>
                <a:endParaRPr/>
              </a:p>
            </p:txBody>
          </p:sp>
          <p:sp>
            <p:nvSpPr>
              <p:cNvPr id="18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地理分布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猫亚科：全球分布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豹亚科：非洲、亚洲和美洲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狮亚科：非洲和亚洲的热带地区</a:t>
                </a:r>
                <a:endParaRPr/>
              </a:p>
            </p:txBody>
          </p:sp>
          <p:sp>
            <p:nvSpPr>
              <p:cNvPr id="18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代表物种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猫亚科：家猫、黑足猫、沙漠猫等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豹亚科：豹子、美洲豹、雪豹等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狮亚科：狮子、老虎、豹猫等</a:t>
                </a:r>
                <a:endParaRPr/>
              </a:p>
            </p:txBody>
          </p:sp>
          <p:sp>
            <p:nvSpPr>
              <p:cNvPr id="19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猫科动物的分类及地理分布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生活习性   -夜行性：猫科动物通常在黄昏和黎明时分活动，白天休息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独立性：猫科动物具有较强的独立性，善于独自捕食和生存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领域性：猫科动物通常具有强烈的领域意识，会在自己的领地内留下标记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行为特点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捕食技巧：猫科动物具有精湛的捕食技巧，如潜伏、突袭等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嬉戏行为：猫科动物喜欢与同伴或人类进行嬉戏，表现出好奇心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社交行为：猫科动物在某些程度上具有社交行为，如狮子和豹子的家族结构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猫科动物的生活习性和行为特点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生理结构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强壮的肌肉：猫科动物具有强壮的四肢和颈部肌肉，便于捕食和攀爬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锋利的牙齿：猫科动物具有锋利的犬齿和磨碎食物的臼齿，适应捕食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敏锐的感官：猫科动物具有敏锐的视觉、听觉和嗅觉，有助于捕食和防御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气候变化：猫科动物能够适应不同的气候环境，如沙漠、草原和热带雨林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捕食环境：猫科动物能够适应各种捕食环境，如森林、草原和湿地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人类活动：猫科动物能够适应人类活动的影响，如城市生活和家庭饲养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猫科动物的生理结构和适应性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猫科动物常见的健康问题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消化道疾病：如腹泻、便秘、胃炎等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呼吸道疾病：如感冒、肺炎、气管炎等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寄生虫感染：如跳蚤、虱子、螨虫等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皮肤病：如湿疹、皮脂溢出、真菌感染等</a:t>
                </a:r>
                <a:endParaRPr/>
              </a:p>
            </p:txBody>
          </p:sp>
          <p:sp>
            <p:nvSpPr>
              <p:cNvPr id="2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观察症状：通过观察猫科动物的行为、食欲、排泄物等症状进行诊断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实验室检查：如血液检查、生化检查、影像学检查等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兽医诊断：由专业兽医进行诊断和治疗建议</a:t>
                </a:r>
                <a:endParaRPr/>
              </a:p>
            </p:txBody>
          </p:sp>
          <p:sp>
            <p:nvSpPr>
              <p:cNvPr id="2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定期体检：定期进行健康检查，及时发现和治疗疾病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疫苗接种：按照兽医建议进行疫苗接种，预防传染病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良好的饲养环境：保持清洁、通风的饲养环境，减少疾病的发生</a:t>
                </a:r>
                <a:endParaRPr/>
              </a:p>
            </p:txBody>
          </p:sp>
          <p:sp>
            <p:nvSpPr>
              <p:cNvPr id="2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猫科动物常见疾病的诊断与预防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蛋白质：猫科动物需要高蛋白质的食物来维持生长发育和修复组织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脂肪：猫科动物需要适量的脂肪来提供能量和维持健康的皮肤和毛发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碳水化合物：猫科动物对碳水化合物的需求较低，但对其能量来源有一定的需求</a:t>
                </a:r>
                <a:endParaRPr/>
              </a:p>
            </p:txBody>
          </p:sp>
          <p:sp>
            <p:nvSpPr>
              <p:cNvPr id="24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</a:t>
                </a:r>
                <a:endParaRPr/>
              </a:p>
            </p:txBody>
          </p:sp>
          <p:sp>
            <p:nvSpPr>
              <p:cNvPr id="24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肉类：提供高质量的肉类，如鸡肉、鱼肉、牛肉等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内脏：提供适量的内脏，如心脏、肝脏、肾脏等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骨骼：提供钙和磷丰富的骨骼，如鱼骨、鸡骨等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维生素和矿物质：保证食物中含有足够的维生素和矿物质，如维生素 A、D、E 和钙、磷等</a:t>
                </a:r>
                <a:endParaRPr/>
              </a:p>
            </p:txBody>
          </p:sp>
          <p:sp>
            <p:nvSpPr>
              <p:cNvPr id="25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</a:t>
                </a:r>
                <a:endParaRPr/>
              </a:p>
            </p:txBody>
          </p:sp>
          <p:sp>
            <p:nvSpPr>
              <p:cNvPr id="25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猫科动物的营养需求和健康饮食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健康检查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定期体检：每年至少进行一次全面的健康检查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预防性检查：根据年龄、健康状况和疫苗接种情况进行预防性检查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急症检查：出现异常症状时及时进行急症检查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疫苗接种计划：按照兽医建议制定疫苗接种计划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疫苗接种时间：按照疫苗接种计划进行接种，如幼猫、成猫和老年猫的疫苗接种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疫苗接种注意事项：在疫苗接种前咨询兽医，了解疫苗接种的注意事项和可能的副作用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猫科动物的健康检查和疫苗接种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猫科动物的日常护理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定期洗澡：根据猫科动物的生活环境和健康状况，定期给其洗澡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梳理毛发：每天梳理猫科动物的毛发，去除死毛和打结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清洁耳朵：定期清洁猫科动物的耳朵，预防耳部疾病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毛发梳理工具：使用适合猫科动物的梳子或刷子进行梳理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梳理方法：从头部开始，顺着毛发生长的方向进行梳理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梳理频率：每天至少梳理一次，根据猫科动物的毛发状况和季节进行调整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猫科动物的日常清洁和梳理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https://d.book118.com/217142143152006043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猫动物护理报告</vt:lpstr>
      <vt:lpstr>猫科动物的基本特征和习性</vt:lpstr>
      <vt:lpstr>PowerPoint Presentation</vt:lpstr>
      <vt:lpstr>PowerPoint Presentation</vt:lpstr>
      <vt:lpstr>PowerPoint Presentation</vt:lpstr>
      <vt:lpstr>猫科动物常见的健康问题</vt:lpstr>
      <vt:lpstr>PowerPoint Presentation</vt:lpstr>
      <vt:lpstr>PowerPoint Presentation</vt:lpstr>
      <vt:lpstr>PowerPoint Presentation</vt:lpstr>
      <vt:lpstr>猫科动物的日常护理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2024-09-17T21:08:39.731</cp:lastPrinted>
  <dcterms:created xsi:type="dcterms:W3CDTF">2024-09-17T13:08:39Z</dcterms:created>
  <dcterms:modified xsi:type="dcterms:W3CDTF">2024-09-17T13:08:41Z</dcterms:modified>
</cp:coreProperties>
</file>