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BDFB1-7F13-4036-AD53-B55CA1A31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93021-E253-4D02-9883-732905B54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67317-C65C-4FA9-BBB3-03620124C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E984A-9BBA-440C-AFC4-A44354BAE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514A49-A4BC-4026-9519-EB8D02B87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31E28F-5FC7-444C-93DC-10DCD379F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29A5C1-0056-4813-8D06-3A6E5191E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7D93F-08BE-4718-8EF7-FD8984BF3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357B3-42DA-4BA9-B6CD-872768E9B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F2599-57CB-4274-A253-5AA6B221D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47D16-8664-4667-B0FA-6C940EDBF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43000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肠内营养常见并发症的预防及护理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肠内营养概述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肠内营养常见并发症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肠内营养并发症的预防措施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肠内营养并发症的护理措施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肠内营养概述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96" r="129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675" r="196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指通过胃肠道途径提供营养支持的方式，包括口服和管饲。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肠内营养定义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肠内营养是临床常用的营养支持方式，对于不能正常进食的患者，可提供必要的营养素，维持机体正常代谢，促进康复。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肠内营养的定义与重要性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10" b="165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适用于胃肠道功能基本正常，但无法正常进食的患者，如吞咽困难、意识障碍、重症感染等。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对于胃肠道功能严重障碍、严重腹泻、呕吐、肠梗阻等患者应避免使用肠内营养。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肠内营养的适应症与禁忌症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包括口服和管饲两种途径。口服途径适用于胃肠道功能基本正常的患者；管饲途径包括胃管、十二指肠管、空肠造瘘等，适用于胃肠道功能有障碍的患者。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根据患者的具体情况和需要，可选择不同的肠内营养制剂和输注方式，如匀浆膳、要素膳等，以及持续输注或间歇输注。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肠内营养的途径与方式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肠内营养常见并发症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58" r="15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可能与输注速度过快、营养液温度过低或个体对特定成分不耐受有关。应调整输注速度，保持营养液温度适宜，并根据个体情况选择合适的配方。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恶心、呕吐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腹泻是肠内营养最常见的并发症之一。可能由于营养液渗透压过高、脂肪含量过多或含有某些刺激肠道的成分引起。应调整营养液配方，降低渗透压，减少脂肪含量，并避免使用刺激性的药物。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腹泻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胃肠道并发症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血糖波动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肠内营养中的碳水化合物含量过高可能导致血糖波动。对于糖尿病患者或胰岛素抵抗患者，应选择低糖或无糖的肠内营养制剂，并密切监测血糖变化。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矿物质和维生素缺乏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长期肠内营养可能导致矿物质和维生素缺乏。应定期监测患者的矿物质和维生素水平，并根据需要补充相应的制剂。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代谢性并发症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肠内营养过程中可能发生吸入性肺炎，尤其是在昏迷或卧床不起的患者中。应采取半卧位输注，避免营养液反流，并定期检查胃残留量，以防止误吸。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导管相关感染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肠内营养输注过程中，导管相关感染的风险增加。应定期更换导管，保持导管清洁干燥，并在输注前后对导管进行消毒。同时，密切观察患者的体温和血象变化，及时发现并处理感染迹象。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吸入性肺炎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感染性并发症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https://d.book118.com/217143000004006030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2024-09-01T10:21:10.749</cp:lastPrinted>
  <dcterms:created xsi:type="dcterms:W3CDTF">2024-09-01T02:21:10Z</dcterms:created>
  <dcterms:modified xsi:type="dcterms:W3CDTF">2024-09-01T02:21:12Z</dcterms:modified>
</cp:coreProperties>
</file>