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NDSLGC+ARPMPW+ArialMT"/>
      <p:regular r:id="rId21"/>
    </p:embeddedFont>
    <p:embeddedFont>
      <p:font typeface="AKBIUV+MS-UIGothic"/>
      <p:regular r:id="rId22"/>
    </p:embeddedFont>
    <p:embeddedFont>
      <p:font typeface="GMTTBR+KLAQPW+MicrosoftYaHei-Bold"/>
      <p:regular r:id="rId23"/>
    </p:embeddedFont>
    <p:embeddedFont>
      <p:font typeface="RNSQWU+NAGNHF+MicrosoftYaHei"/>
      <p:regular r:id="rId24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63B9BC-F84C-423B-BAE9-A138550AD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D265A5-A5EC-4AB9-842E-4D2A0B551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E8A2C-5B89-44D9-8A84-841BAEDCD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B66C19-90BC-4555-9F40-BF0B0F484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474035-46B2-4FAE-9732-011A1B29B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0FC1E7-9E1B-4744-9620-914B723A0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07070E-7B1F-46CA-8217-0D67BBB16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CB8B14-FC87-4396-B205-DC2702F28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85169C-E81E-497A-BB4E-322E09AA9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A1EC17-D9CF-4996-832F-1A65D1EC6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3462B-A52D-4B52-8CB6-12D7860F8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45156110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1273123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NDSLGC+ARPMPW+ArialMT"/>
                <a:cs typeface="NDSLGC+ARPMPW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9859" y="1944560"/>
            <a:ext cx="4089341" cy="1880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NDSLGC+ARPMPW+ArialMT"/>
                <a:cs typeface="NDSLGC+ARPMPW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肛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内科品管圈活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动过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NDSLGC+ARPMPW+ArialMT"/>
                <a:cs typeface="NDSLGC+ARPMPW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肛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内科品管圈成果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汇报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NDSLGC+ARPMPW+ArialMT"/>
                <a:cs typeface="NDSLGC+ARPMPW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QCC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成品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理介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FF960E"/>
                </a:solidFill>
                <a:latin typeface="AKBIUV+MS-UIGothic"/>
                <a:cs typeface="AKBIUV+MS-UIGothic"/>
              </a:rPr>
              <a:t>目</a:t>
            </a:r>
            <a:r>
              <a:rPr sz="9200">
                <a:solidFill>
                  <a:srgbClr val="FF960E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499859" y="3590480"/>
            <a:ext cx="4147177" cy="1332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NDSLGC+ARPMPW+ArialMT"/>
                <a:cs typeface="NDSLGC+ARPMPW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QCC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成品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理的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施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过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NDSLGC+ARPMPW+ArialMT"/>
                <a:cs typeface="NDSLGC+ARPMPW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QCC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成品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FF960E"/>
                </a:solidFill>
                <a:latin typeface="AKBIUV+MS-UIGothic"/>
                <a:cs typeface="AKBIUV+MS-UIGothic"/>
              </a:rPr>
              <a:t>理的案例分享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品管圈介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78304" y="34104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AKBIUV+MS-UIGothic"/>
                <a:cs typeface="AKBIUV+MS-UIGothic"/>
              </a:rPr>
              <a:t>品管圈定</a:t>
            </a:r>
            <a:r>
              <a:rPr sz="200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447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AKBIUV+MS-UIGothic"/>
                <a:cs typeface="AKBIUV+MS-UIGothic"/>
              </a:rPr>
              <a:t>品管圈的特点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9002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AKBIUV+MS-UIGothic"/>
                <a:cs typeface="AKBIUV+MS-UIGothic"/>
              </a:rPr>
              <a:t>品管圈的目的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3067050" cy="1573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品管圈是由同一工作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所的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成的小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，通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过团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队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的力量，运用各种改善手法，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全面解决工作中存在的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，持</a:t>
            </a:r>
          </a:p>
          <a:p>
            <a:pPr marL="5715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工作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量。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84626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自主性、自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性、群众性、民主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1985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提高工作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量，提升工作效率，</a:t>
            </a:r>
          </a:p>
          <a:p>
            <a:pPr marL="571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进团队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凝聚力。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43500" y="4306308"/>
            <a:ext cx="206275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性、科学性和激励性。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肛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内科品管圈的目的和意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AKBIUV+MS-UIGothic"/>
                <a:cs typeface="AKBIUV+MS-UIGothic"/>
              </a:rPr>
              <a:t>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AKBIUV+MS-UIGothic"/>
                <a:cs typeface="AKBIUV+MS-UIGothic"/>
              </a:rPr>
              <a:t>意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题选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12858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明确活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方向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57122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集体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讨论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最需要改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的肛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内科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品管圈活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的主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动计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8114" y="2001373"/>
            <a:ext cx="12858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制定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施步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2389" y="4585823"/>
            <a:ext cx="696401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制定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的活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动计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划，包括活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动时间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、任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分配、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期目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等，确保活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有序</a:t>
            </a:r>
            <a:r>
              <a:rPr sz="1350">
                <a:solidFill>
                  <a:srgbClr val="FF960E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960E"/>
                </a:solidFill>
                <a:latin typeface="AKBIUV+MS-UIGothic"/>
                <a:cs typeface="AKBIUV+MS-UIGothic"/>
              </a:rPr>
              <a:t>行。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状把握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目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标设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解析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1355" y="4293088"/>
            <a:ext cx="302220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运用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头脑风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暴、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鱼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图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等方法，深入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601698"/>
            <a:ext cx="34827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分析造成肛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内科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AKBIUV+MS-UIGothic"/>
                <a:cs typeface="AKBIUV+MS-UIGothic"/>
              </a:rPr>
              <a:t>的根本原因。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策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拟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定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策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施与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检讨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效果确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认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714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FF960E"/>
                </a:solidFill>
                <a:latin typeface="AKBIUV+MS-UIGothic"/>
                <a:cs typeface="AKBIUV+MS-UIGothic"/>
              </a:rPr>
              <a:t>准化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7930" y="2452108"/>
            <a:ext cx="1428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固化改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AKBIUV+MS-UIGothic"/>
                <a:cs typeface="AKBIUV+MS-UIGothic"/>
              </a:rPr>
              <a:t>成果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32419" y="2452108"/>
            <a:ext cx="3650679" cy="1116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将</a:t>
            </a: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经过验证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的改</a:t>
            </a: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措施和方案</a:t>
            </a: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准化，</a:t>
            </a:r>
          </a:p>
          <a:p>
            <a:pPr marL="0" marR="0">
              <a:lnSpc>
                <a:spcPts val="1500"/>
              </a:lnSpc>
              <a:spcBef>
                <a:spcPts val="1020"/>
              </a:spcBef>
              <a:spcAft>
                <a:spcPct val="0"/>
              </a:spcAft>
            </a:pP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纳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入肛</a:t>
            </a: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内科</a:t>
            </a: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理工作的日常管理体</a:t>
            </a:r>
          </a:p>
          <a:p>
            <a:pPr marL="0" marR="0">
              <a:lnSpc>
                <a:spcPts val="1500"/>
              </a:lnSpc>
              <a:spcBef>
                <a:spcPts val="1019"/>
              </a:spcBef>
              <a:spcAft>
                <a:spcPct val="0"/>
              </a:spcAft>
            </a:pP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系，确保持</a:t>
            </a: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改</a:t>
            </a:r>
            <a:r>
              <a:rPr sz="1500">
                <a:solidFill>
                  <a:srgbClr val="FF960E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960E"/>
                </a:solidFill>
                <a:latin typeface="AKBIUV+MS-UIGothic"/>
                <a:cs typeface="AKBIUV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9575" y="3614564"/>
            <a:ext cx="2736279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GMTTBR+KLAQPW+MicrosoftYaHei-Bold"/>
                <a:cs typeface="GMTTBR+KLAQPW+MicrosoftYaHei-Bold"/>
              </a:rPr>
              <a:t>VS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GMTTBR+KLAQPW+MicrosoftYaHei-Bold"/>
                <a:cs typeface="GMTTBR+KLAQPW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https://d.book118.com/217145156110006046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NDSLGC+ARPMPW+ArialMT</vt:lpstr>
      <vt:lpstr>Times New Roman</vt:lpstr>
      <vt:lpstr>AKBIUV+MS-UIGothic</vt:lpstr>
      <vt:lpstr>SimSun</vt:lpstr>
      <vt:lpstr>GMTTBR+KLAQPW+MicrosoftYaHei-Bold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2024-09-21T16:41:19.177</cp:lastPrinted>
  <dcterms:created xsi:type="dcterms:W3CDTF">2024-09-21T08:41:19Z</dcterms:created>
  <dcterms:modified xsi:type="dcterms:W3CDTF">2024-09-21T08:41:20Z</dcterms:modified>
</cp:coreProperties>
</file>