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4A04C-AF12-4584-8039-478242669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83F3C-A08E-4830-BC9F-8B62EEF53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DEA176-F681-4FAE-AA42-B05624F36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530E7-B939-4E4B-BADC-6DB5E9050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4903BE-9A20-407C-8436-7887780B8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E42BB5-CB1E-4A55-A70C-2E119B6E5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6D35A5-8317-4902-A01E-5844142AD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D9A05-5082-4662-8AB9-F7BB8A4F5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2711ED-6436-47EB-8D52-B09C7AFD1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2D7278-E831-48BC-8FEF-9CF7E885E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29FB2-8CC7-4ABE-8C42-FE28553E4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7146034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营销观念演变的动力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营销观念的演变历程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营销观念演变的动力分析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未来营销观念的发展趋势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79" b="26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营销观念的演变是一个动态的过程，受到多种因素的影响，包括技术发展、消费者需求、市场竞争等。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营销观念的演变反映了企业对于市场和消费者的认知变化，也反映了整个社会经济环境的变迁。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营销观念的演变对于推动企业创新和转型升级具有重要意义，有助于企业实现可持续发展。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了解营销观念的演变有助于企业更好地适应市场变化，提升竞争力。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通过研究营销观念的演变，可以深入了解消费者需求和市场趋势，为企业制定营销策略提供依据。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营销观念的演变历程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以企业生产为中心，通过大规模生产和标准化产品来满足市场需求。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生产导向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375" r="113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强调产品质量和功能，以产品优势吸引消费者。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以推销和促销为主要手段，通过扩大销售渠道和增加销售人员来扩大市场份额。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销售导向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市场导向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以市场需求为中心，通过市场调查和分析来了解消费者需求，并制定相应的营销策略。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顾客导向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强调顾客价值和满意度，以顾客需求为导向，提供个性化的产品和服务。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关系营销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注重与顾客建立长期稳定的关系，通过建立品牌忠诚度和顾客满意度来提高市场份额。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现代营销观念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个性化营销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内容营销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数字营销观念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499" r="14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438" r="1243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5852" b="585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24399" r="2439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利用大数据和人工智能技术，对消费者行为和市场需求进行精准分析和预测。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借助数字技术和数据分析，为消费者提供个性化的产品和服务，满足其个性化需求。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利用社交媒体平台进行品牌推广和营销活动，与消费者进行互动和沟通。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通过创造有价值的内容吸引和留住消费者，提高品牌知名度和美誉度。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/>
                </a:solidFill>
                <a:latin typeface="Microsoft Yahei"/>
                <a:ea typeface="Microsoft Yahei"/>
                <a:cs typeface="Microsoft Yahei"/>
              </a:rPr>
              <a:t>营销观念演变的动力分析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随着大数据技术的发展，企业可以通过数据分析更好地了解消费者需求和行为，为精准营销提供支持。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人工智能技术为企业提供了智能化的客户服务、个性化推荐等功能，有助于提升消费者体验和营销效果。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互联网的普及和应用改变了信息传递的方式，消费者可以更方便地获取产品信息，企业需要更加注重线上营销策略。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https://d.book118.com/217146034135006042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2024-09-16T04:20:54.882</cp:lastPrinted>
  <dcterms:created xsi:type="dcterms:W3CDTF">2024-09-15T20:20:54Z</dcterms:created>
  <dcterms:modified xsi:type="dcterms:W3CDTF">2024-09-15T20:20:56Z</dcterms:modified>
</cp:coreProperties>
</file>