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C1DB083-EE0E-4CA9-B91C-C2BF538FEC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87ED6DB-35EA-4839-93E2-14B56BDCB9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CAE8E45-BEF6-4346-B7B9-51715CC4B6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4C4157D-76B5-470C-8CB9-0B13CE3806B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462A3D8-D561-4C6D-B35F-FD2E87E567A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3020CB9-78AD-484C-8046-5BC994C1076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FE160B8-B919-47E9-B5BE-77BD8FEA30E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0F39337-AFA6-4AC3-8B87-9EF74758EE3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5852A69-F2CE-4E2C-B32F-4BB34C158AE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0680756-E81B-464B-B660-EC29E0EACE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B7417F4-A96C-4A83-A1B1-63884FFBAA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17146113046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solidFill>
                <a:latin typeface="Microsoft Yahei"/>
                <a:ea typeface="Microsoft Yahei"/>
                <a:cs typeface="Microsoft Yahei"/>
              </a:rPr>
              <a:t>电子产品行业2024年质量与制度升级计划</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solidFill>
                <a:latin typeface="Microsoft Yahei"/>
                <a:ea typeface="Microsoft Yahei"/>
                <a:cs typeface="Microsoft Yahei"/>
              </a:rPr>
              <a:t>汇报人：XX</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solidFill>
                <a:latin typeface="Microsoft Yahei"/>
                <a:ea typeface="Microsoft Yahei"/>
                <a:cs typeface="Microsoft Yahei"/>
              </a:rPr>
              <a:t>2023-12-28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solidFill>
                <a:latin typeface="Microsoft Yahei"/>
                <a:ea typeface="Microsoft Yahei"/>
                <a:cs typeface="Microsoft Yahei"/>
              </a:rPr>
              <a:t>行业现状及发展趋势分析</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质量管理体系建设与完善</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制度创新与规范化管理推进</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生产过程优化与成本控制策略部署</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solidFill>
                <a:latin typeface="Microsoft Yahei"/>
                <a:ea typeface="Microsoft Yahei"/>
                <a:cs typeface="Microsoft Yahei"/>
              </a:rPr>
              <a:t>产品创新与市场拓展战略规划</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总结回顾与未来发展规划展望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行业现状及发展趋势分析</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行业规模</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电子产品行业已成为全球最大的制造业之一，涵盖了手机、电脑、平板、电视等众多领域，市场规模巨大。</a:t>
            </a:r>
          </a:p>
        </p:txBody>
      </p:sp>
      <p:sp>
        <p:nvSpPr>
          <p:cNvPr id="6" name="AutoShape 6"/>
          <p:cNvSpPr/>
          <p:nvPr/>
        </p:nvSpPr>
        <p:spPr>
          <a:xfrm>
            <a:off x="4403619"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产业链结构</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电子产品行业产业链包括原材料供应、零部件制造、产品设计、生产制造、销售服务等环节，各环节紧密关联。</a:t>
            </a:r>
          </a:p>
        </p:txBody>
      </p:sp>
      <p:sp>
        <p:nvSpPr>
          <p:cNvPr id="10" name="AutoShape 10"/>
          <p:cNvSpPr/>
          <p:nvPr/>
        </p:nvSpPr>
        <p:spPr>
          <a:xfrm>
            <a:off x="8171205"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发展历程</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电子产品行业经历了多次技术革新和产业变革，从模拟技术到数字技术，从单一功能到智能化、网络化。</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电子产品行业概况</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市场需求与消费者偏好</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市场需求</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随着科技的不断进步和人们生活水平的提高，电子产品市场需求不断增长，消费者对产品的性能、品质、创新等方面提出更高要求。</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消费者偏好</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消费者越来越注重产品的个性化、智能化和便捷性，对品牌、口碑和服务等方面的要求也越来越高。</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801" r="3080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7198" r="7198"/>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1150" r="31150"/>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AutoShape 7"/>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人工智能、物联网、5G等新技术不断应用于电子产品行业，推动产品向智能化、网络化、高端化方向发展。</a:t>
            </a:r>
            <a:endParaRPr lang="en-US" sz="1100"/>
          </a:p>
        </p:txBody>
      </p:sp>
      <p:sp>
        <p:nvSpPr>
          <p:cNvPr id="8" name="AutoShape 8"/>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技术创新</a:t>
            </a:r>
            <a:endParaRPr lang="en-US" sz="1100"/>
          </a:p>
        </p:txBody>
      </p:sp>
      <p:sp>
        <p:nvSpPr>
          <p:cNvPr id="9" name="AutoShape 9"/>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电子产品不断推陈出新，屏幕技术、处理器性能、摄像头像素等方面不断升级，同时产品的轻薄化、便携性也成为发展趋势。</a:t>
            </a:r>
            <a:endParaRPr lang="en-US" sz="1100"/>
          </a:p>
        </p:txBody>
      </p:sp>
      <p:sp>
        <p:nvSpPr>
          <p:cNvPr id="10" name="AutoShape 10"/>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产品升级趋势</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技术创新与产品升级趋势</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电子产品行业竞争激烈，国际知名品牌占据市场主导地位，同时国内品牌也在不断提升自身实力和市场占有率。</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行业竞争格局</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随着技术的不断进步和消费者需求的变化，电子产品行业面临着产品创新、品质提升、成本控制等多方面的挑战。同时，国际贸易摩擦和疫情等不确定因素也对行业带来了一定的冲击和影响。</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行业挑战</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行业竞争格局及挑战</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质量管理体系建设与完善</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solidFill>
                <a:latin typeface="Microsoft Yahei"/>
                <a:ea typeface="Microsoft Yahei"/>
                <a:cs typeface="Microsoft Yahei"/>
              </a:rPr>
              <a:t>02</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树立质量第一观念</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将质量作为企业的核心竞争力，强调质量在企业发展中的重要性，使员工充分认识到质量与个人和企业的利益关系。</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推广先进质量管理方法</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积极引进和学习国际先进的质量管理方法，如六西格玛管理、精益管理等，提升企业质量管理水平。</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强调全员参与</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通过培训、宣传等方式，提高全体员工对质量管理的认识和重视程度，形成全员参与质量管理的良好氛围。</a:t>
            </a:r>
          </a:p>
        </p:txBody>
      </p:sp>
      <p:pic>
        <p:nvPicPr>
          <p:cNvPr id="10" name="Picture 10"/>
          <p:cNvPicPr>
            <a:picLocks noChangeAspect="1"/>
          </p:cNvPicPr>
          <p:nvPr/>
        </p:nvPicPr>
        <p:blipFill>
          <a:blip r:embed="rId2"/>
          <a:srcRect l="16675" r="16675"/>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全面质量管理理念推广</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13833" b="13833"/>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根据国家和行业标准，结合企业实际情况，制定具有可操作性的质量标准，明确各项质量指标和验收规范。</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制定严格的质量标准</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建立完善的质量监督检查机制，对生产过程中的各个环节进行定期或不定期的检查，确保质量标准得到有效执行。</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加强质量监督检查</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对违反质量标准的行为进行严肃处理，追究相关人员的责任，形成有效的质量约束机制。</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强化质量责任追究</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质量标准制定与执行监督</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加强供应商沟通与协作</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与供应商建立长期稳定的合作关系，加强沟通与协作，共同提升产品质量和降低成本。</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实施供应商动态管理</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定期对供应商进行评估和调整，及时淘汰不合格的供应商，引入新的优质供应商，保持供应链的活力和竞争力。</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建立供应商评估体系</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制定供应商评估标准，对供应商的质量保证能力、生产能力、交货期等进行全面评估，确保选择优质的供应商。</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供应商选择与评估机制优化</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持续改进策略及成果展示</a:t>
              </a: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通过定期发布质量管理报告、组织质量成果展示活动等方式，向企业内部和外部展示持续改进的成果和效益，提升企业的形象和竞争力。</a:t>
              </a: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展示持续改进成果</a:t>
              </a: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针对质量管理中存在的问题和不足，制定具体的改进计划和措施，明确改进目标和时间表。</a:t>
              </a: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制定持续改进计划</a:t>
              </a: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组织专业团队对改进计划进行实施和监督，确保改进措施得到有效落实并取得预期成果。</a:t>
              </a: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实施持续改进项目</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制度创新与规范化管理推进</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solidFill>
                <a:latin typeface="Microsoft Yahei"/>
                <a:ea typeface="Microsoft Yahei"/>
                <a:cs typeface="Microsoft Yahei"/>
              </a:rPr>
              <a:t>03</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深入研究国内外政策法规</a:t>
            </a:r>
          </a:p>
        </p:txBody>
      </p:sp>
      <p:sp>
        <p:nvSpPr>
          <p:cNvPr id="3" name="AutoShape 3"/>
          <p:cNvSpPr/>
          <p:nvPr/>
        </p:nvSpPr>
        <p:spPr>
          <a:xfrm>
            <a:off x="125016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及时了解并深入研究国内外电子产品行业相关的政策法规，包括质量标准、环保要求、知识产权保护等方面的最新动态。</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制定应对策略</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根据政策法规的要求，结合企业实际情况，制定针对性的应对策略，确保企业合规经营。</a:t>
            </a:r>
          </a:p>
        </p:txBody>
      </p:sp>
      <p:sp>
        <p:nvSpPr>
          <p:cNvPr id="10" name="AutoShape 10"/>
          <p:cNvSpPr/>
          <p:nvPr/>
        </p:nvSpPr>
        <p:spPr>
          <a:xfrm>
            <a:off x="3552256" y="3306002"/>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政策法规解读及应对策略制定</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梳理现有管理制度</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对企业现有的管理制度进行全面梳理，评估其有效性、合理性和适应性。</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优化调整管理制度</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针对梳理结果，对不适应企业发展或存在缺陷的管理制度进行优化调整，提高企业内部管理的效率和规范性。</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8594" r="1859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企业内部管理制度优化调整</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知识产权保护意识提升举措设计</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通过企业内部培训、宣传栏、知识竞赛等多种形式，加强员工对知识产权保护的认识和重视程度。</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加强知识产权保护宣传</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建立完善的知识产权保护制度，包括专利申请、商标注册、技术秘密保护等方面的规定和流程。</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建立知识产权保护制度</a:t>
              </a:r>
            </a:p>
          </p:txBody>
        </p:sp>
      </p:grpSp>
      <p:sp>
        <p:nvSpPr>
          <p:cNvPr id="32" name="AutoShape 32"/>
          <p:cNvSpPr/>
          <p:nvPr/>
        </p:nvSpPr>
        <p:spPr>
          <a:xfrm>
            <a:off x="1075314" y="4179055"/>
            <a:ext cx="1747957" cy="174795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https://d.book118.com/217146113046006032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2024-09-05T01:51:08.569</cp:lastPrinted>
  <dcterms:created xsi:type="dcterms:W3CDTF">2024-09-04T17:51:08Z</dcterms:created>
  <dcterms:modified xsi:type="dcterms:W3CDTF">2024-09-04T17:51:10Z</dcterms:modified>
</cp:coreProperties>
</file>