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A70FE-E13D-4A33-87D7-C3D0575A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BBEA0-CFBF-4B0B-A830-7A873979A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E19D5-0408-4D60-867D-C783203A5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35DE8-35A3-4C43-8FD9-D9439E106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78C388-B9E7-4076-8DAD-94AB508D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CCB59-C86C-419A-B533-2F225180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496B9-42C4-475A-A9A2-0B51836A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B01F3-3012-459C-9D16-1F07581EC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EBD18-CA6F-403D-B7A0-A48886CD9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5406E-2D2B-4081-A769-FBAD2842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8466D-57B2-4705-9FB1-24713C74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51100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钣金操作技巧指南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成型加工方法与技巧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连接固定方式选择及实施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质量检测与评估标准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钣金基础知识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钣金是一种针对金属薄板（通常在6mm以下）进行的综合冷加工工艺，包括剪、冲/切/复合、折、焊接、铆接、拼接、成型（如汽车车身）等。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根据加工方式和成品特点，钣金可分为冲压钣金、激光切割钣金、数控冲床钣金等。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钣金定义与分类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钣金分类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冷轧板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热轧板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镀锌板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常用金属材料介绍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由普通碳素结构钢热轧钢带经过冷轧制成的钢板，表面质量好且美观，具有良好的冲压性能。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在钢板表面镀上一层锌的合金，以防止钢板表面遭受腐蚀，延长其使用寿命。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由铸坯经高温加热后，由粗轧机组及精轧机组制成的带钢，具有强度高、韧性好的特点。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具有耐腐蚀、耐热、耐低温等特性，广泛应用于高端钣金制品。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对钣金制品进行喷漆、电镀等表面处理，以提高其耐腐蚀性和美观度。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采用焊接工艺将各个零部件连接在一起，形成一个完整的钣金制品。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使用折弯机将金属板材按照图纸要求折弯成所需角度和形状。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根据图纸要求，通过剪板机或激光切割机等设备将金属板材切割成所需形状和尺寸。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利用冲压机床和模具对金属板材进行冲孔、落料、弯曲等加工，以获得所需形状和尺寸。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钣金加工工艺流程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切割技巧与注意事项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3" r="11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手工切割方法及要点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使用剪刀或裁剪刀进行直线或曲线的切割，适用于较薄金属板。要点是保持刀刃锋利，用力均匀，避免金属板变形。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锯割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使用手锯或电动锯进行切割，适用于较厚金属板。要点是选择合适的锯条，保持锯条张紧，控制锯割速度和方向。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砂轮切割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使用砂轮机进行快速切割，适用于各种厚度的金属板。要点是保持砂轮锋利，控制切割速度和角度，防止砂轮卡住或金属板过热。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用于直线切割，效率高、精度高。要点是选择合适的刀片间隙和剪切角度，保持设备清洁和润滑。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剪板机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用于金属板的折弯和成型。要点是选择合适的模具和折弯角度，控制折弯速度和压力，避免金属板开裂或变形。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折弯机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用于冲孔、落料等加工。要点是选择合适的冲头和模具，保持冲头锋利和模具清洁，控制冲床速度和冲压力。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机械切割设备选择及使用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激光切割优点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切割速度快、精度高、切口平滑、无需接触金属板、可切割复杂形状等。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激光切割原理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利用高能激光束照射金属板表面，使金属迅速熔化、汽化或达到点燃点，同时以高速气流将熔化或燃烧的金属吹走形成切口。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激光切割注意事项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保持激光设备稳定和良好的工作环境，选择合适的激光参数和气体类型，控制切割速度和焦点位置。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激光切割技术应用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成型加工方法与技巧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选择合适的弯曲模具和工艺参数，确保弯曲角度和半径的准确性。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对于较厚的钣金材料，可采用多次弯曲或加热弯曲的方法，以减小变形抗力。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控制弯曲过程中的材料流动，防止出现裂纹、起皱等缺陷。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弯曲成型原理：通过机械或液压方式，在钣金材料上施加外力，使其产生塑性变形，从而达到所需的弯曲形状。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弯曲成型原理及操作要点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航空航天领域复杂零件拉伸成型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针对航空航天领域对零件精度和性能的高要求，采用先进的拉伸成型技术和设备，生产出高质量的复杂零件。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拉伸成型原理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利用拉伸模具对钣金材料进行拉伸，使其产生塑性变形并贴合模具形状，从而获得所需的产品形状。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汽车覆盖件拉伸成型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通过设计合理的拉伸模具和工艺参数，实现汽车覆盖件的高精度、高效率生产。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拉伸成型技术应用实例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https://d.book118.com/217151100015006035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2024-09-09T08:29:19.672</cp:lastPrinted>
  <dcterms:created xsi:type="dcterms:W3CDTF">2024-09-09T00:29:19Z</dcterms:created>
  <dcterms:modified xsi:type="dcterms:W3CDTF">2024-09-09T00:29:21Z</dcterms:modified>
</cp:coreProperties>
</file>