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9BC44A-A873-45CF-8C0F-752D25ADA2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80C17-D216-4AE2-845A-6F670D32E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B37E4C-EE0D-4B7C-9B98-5EE405735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B4B7FB-5775-4F27-BF68-E6CC893B1F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AEF5A1-B7B2-4098-BD92-0AEC614BFD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C7C873-23A0-4CEA-BEA5-3F3B23DCD1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0075A5-F332-407D-AD01-2BA2DF028E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A74366-3456-4600-B7D2-52D8304D3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58B103-FC7A-4816-9448-C94E76D85D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48FD6-5F77-48B3-83FD-6427045D6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23AF9-72EA-4118-8C22-9A0D51F3B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5202102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招投标采购自查报告</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汇报人：&lt;XXX&gt;</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招投标采购流程自查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供应商管理自查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法律法规合规性自查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问题与改进措施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本次自查的目的是确保招投标采购活动的合规性和公平性，防止和打击腐败行为，提高采购效率和效益。</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随着经济的发展和市场的竞争加剧，招投标采购活动中的问题逐渐凸显，如串标、围标、虚假报价等，严重影响了市场的公平竞争和企业的合法权益。</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自查范围涵盖了公司近一年内进行的所有招投标采购项目，包括货物、工程和服务等方面。</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自查方法主要包括资料审查、现场勘查、人员访谈等方式，以确保自查结果的全面性和准确性。同时，采用了风险导向和内部控制评价等方法对采购流程进行了全面梳理和评估。</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自查范围和方法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招投标采购流程自查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检查招标文件中是否包含了所有必要的信息，如招标要求、投标文件格式、投标保证金要求等。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招标文件完整性</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确认招标文件是否符合相关法律法规和行业标准，没有违规限制或歧视条款。</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招标文件合规性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确保招标文件对所有投标人一视同仁，没有对某一家投标人有利的特定条件。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招标文件公平性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招标文件编制与审查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评审标准明确性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确保投标评审标准清晰明确，易于理解和操作，避免主观性和歧义。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评审过程公正性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确保投标评审过程公正、公开、透明，遵守公平竞争原则，防止利益冲突和腐败现象。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评审结果合理性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对投标评审结果进行复核，确保其合理性和准确性，符合招标要求和公共利益。</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投标评审与选择</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核对合同内容与招标文件是否一致，确保合同条款准确无误，没有遗漏或歧义。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合同内容准确性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417" b="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合同履行监管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合同变更管理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建立合同履行监管机制，对合同履行情况进行跟踪管理，及时发现和解决存在的问题。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规范合同变更管理流程，确保合同变更合理合法，符合公共利益和公平竞争原则。</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合同签订与履行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供应商管理自查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在选择供应商时，应确保供应商具备相应的资质、技术能力和经验，能够满足采购需求并保证产品质量。</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建立完善的供应商评价机制，定期对供应商进行评估，包括产品质量、交货期、价格、服务等方面。</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供应商选择与评价</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供应商评价机制</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供应商选择标准</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合作协议与合同管理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与供应商签订明确的合作协议和合同，明确双方的权利和义务，确保采购活动的顺利进行。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沟通渠道与机制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建立有效的沟通渠道和机制，及时解决合作过程中出现的问题，加强与供应商的合作关系。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06" r="224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供应商合作与沟通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供应商绩效评估</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绩效评估标准</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制定合理的供应商绩效评估标准，包括产品质量、交货期、价格、服务等方面，对供应商进行全面评估。</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绩效改进与激励</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根据评估结果，对表现优秀的供应商给予奖励或优先合作机会，对表现不佳的供应商进行改进或淘汰。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https://d.book118.com/217152021026006041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2024-09-13T20:48:52.220</cp:lastPrinted>
  <dcterms:created xsi:type="dcterms:W3CDTF">2024-09-13T12:48:52Z</dcterms:created>
  <dcterms:modified xsi:type="dcterms:W3CDTF">2024-09-13T12:48:54Z</dcterms:modified>
</cp:coreProperties>
</file>