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67C711-E254-407E-8C92-528FD75EAD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62EA6A-B76F-4648-BCD7-8432AC3D0D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A8B176-3016-4553-95E4-CA95C5B6C7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673BF1-1220-4BC7-9D35-EF5818CDD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4A678AD-4A10-496F-95EB-6E6F93282A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CB7FF0-1DEB-4BC4-8317-FCE4077438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1CB969-23F3-40CE-AF45-1DFB6F8AE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5277745-1315-4D67-B323-EECCA16733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B792B0-3A5B-408E-A617-068EA309DD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5B413A-7B1A-433A-8CF5-5C478B8CA9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A88EC0-98D8-4552-BF6B-FA0C0917E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15206411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眼部护理课件名称大全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眼部护理基础知识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眼部护理产品介绍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眼部护理日常习惯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眼部护理误区与注意事项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眼部护理案例分享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眼部护理基础知识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介绍眼球的组成，包括角膜、虹膜、晶状体、视网膜等，以及各部分的功能。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眼球结构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视觉形成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眼附属器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8833" r="28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解释光线进入眼睛后如何通过折射和会聚，在视网膜上形成清晰的图像。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介绍眼睑、结膜、泪器等眼部附属器官的作用，如保护、湿润和清洁眼球。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眼部结构与功能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强调定期眼部检查和科学用眼习惯对于预防近视、干眼症等常见眼部疾病的重要性。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预防眼部疾病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提供保护视力的方法，如正确配戴眼镜、隐形眼镜，以及控制用眼时间等。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保持良好视力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讲解如何通过眼部护理保持眼部健康，如保持眼部清洁、避免眼部感染等。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维护眼部健康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眼部护理的重要性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399" b="63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4255" b="1425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常见的眼部问题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近视与远视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介绍近视和远视的发生原因、症状及防治方法。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干眼症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解释干眼症的症状、发生原因及治疗方法，如人工泪液的使用。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结膜炎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介绍结膜炎的症状、发生原因及预防和治疗方法。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眼部护理产品介绍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502" b="14502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97" r="1699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14496" b="14496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眼部护理产品种类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用于滋润眼部皮肤，改善细纹和干燥现象。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用于深层滋养眼部肌肤，缓解黑眼圈和眼袋问题。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高浓度的眼部护理产品，提供眼部肌肤所需营养和水分。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用于舒缓眼部疲劳，促进血液循环。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眼霜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眼膜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眼部精华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眼罩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年轻肌肤可以选择清爽型眼部护理产品，熟龄肌肤可以选择滋养型产品。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根据年龄选择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如改善黑眼圈、眼袋、细纹等问题，选择对应功效的产品。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根据需求选择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8774" r="1877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干性肌肤可以选择滋润型产品，油性肌肤可以选择清爽型产品。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根据肤质选择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眼部护理产品的选择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240" b="24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5757" b="1575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取适量眼霜，轻轻点在眼周肌肤上，用无名指腹轻轻按摩至完全吸收。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眼霜的使用方法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清洁眼部后，将眼膜敷在眼周肌肤上，静待15-20分钟后取下，轻轻拍打帮助吸收。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眼膜的使用方法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在清洁和使用化妆水后，取适量眼部精华，轻轻按摩至完全吸收。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眼部精华的使用方法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清洁眼部后，将眼罩敷在眼部，静待10-15分钟后取下，轻轻拍打帮助吸收。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眼罩的使用方法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眼部护理产品的使用方法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眼部护理日常习惯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避免长时间佩戴隐形眼镜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长时间佩戴隐形眼镜可能导致眼部感染，应适当休息并确保眼部卫生。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保持手部卫生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在清洁眼部之前，务必彻底清洗双手，确保手部无细菌。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定期清洁眼部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定期用温水或温和的眼部清洁产品清洁眼部，以去除灰尘和污垢。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3958" b="3958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保持眼部清洁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https://d.book118.com/217152064113006031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2024-09-03T22:03:58.439</cp:lastPrinted>
  <dcterms:created xsi:type="dcterms:W3CDTF">2024-09-03T14:03:58Z</dcterms:created>
  <dcterms:modified xsi:type="dcterms:W3CDTF">2024-09-03T14:04:00Z</dcterms:modified>
</cp:coreProperties>
</file>