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C3D41-E8AD-4FCF-9F8F-F2C685EF5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A37E9-DE94-455E-BB4C-D48554AF9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453D8-2B01-4410-852D-67BF8C7C5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57373-1A1F-4513-A3FE-C62B2FAED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0AB89B-1485-4218-BB3C-CB6FC88A1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9B4B9-46D1-40A9-9FEF-300BD36A9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EF9FB8-B1A1-4C87-B708-F2673B4D1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7B1FF-7B85-41D4-88C7-519B1587E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986DB-47FB-4C8C-A417-B6A6B7AA2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7D623-76C3-4FEA-98C1-7539FA854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B747E-B439-4053-986F-CA12E6EE3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521132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招聘咨询行业发展趋势预测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咨询行业市场规模与增长趋势
 技术驱动的咨询服务创新
 人工智能在招聘咨询中的应用
 数据驱动的招聘决策趋势
 招聘咨询行业的全球化发展
 人力资源服务的整合与转型
 企业对招聘咨询服务的需求变化
 行业监管与合规要求的提升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咨询行业市场规模与增长趋势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招聘咨询行业发展趋势预测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咨询行业市场规模与增长趋势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咨询行业市场规模持续扩大：随着全球经济的发展和企业对咨询需求的增加，咨询行业市场规模持续扩大。根据市场研究机构的预测，到2025年，全球咨询行业市场规模将达到1.2万亿美元。</a:t>
            </a:r>
          </a:p>
          <a:p>
            <a:r>
              <a:t>2. 咨询行业增长速度加快：咨询行业增长速度也在加快，尤其是在新兴市场和数字化转型领域。根据统计，2019年全球咨询行业增长率为6.2%，预计到2025年将增长至7.5%。</a:t>
            </a:r>
          </a:p>
          <a:p>
            <a:r>
              <a:t>3. 咨询行业集中度提高：随着市场竞争的加剧，咨询行业的集中度也在提高。目前，全球咨询行业前五大公司占据了市场份额的40%以上，预计这一趋势将持续。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咨询行业增长趋势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数字化转型成为增长的主要驱动力：随着企业对数字化转型的需求增加，数字化转型成为咨询行业增长的主要驱动力。根据预测，到2025年，数字化转型相关的咨询业务将占据咨询行业总收入的50%以上。</a:t>
            </a:r>
          </a:p>
          <a:p>
            <a:r>
              <a:t>2. 人工智能和大数据技术的应用加速：人工智能和大数据技术的应用加速，为咨询行业提供了新的增长机会。根据统计，到2025年，全球咨询行业与人工智能和大数据相关的业务收入将增长至2000亿美元。</a:t>
            </a:r>
          </a:p>
          <a:p>
            <a:r>
              <a:t>3. 环保和可持续发展成为新的增长领域：随着环保和可持续发展的重要性日益凸显，环保和可持续发展成为咨询行业新的增长领域。根据预测，到2025年，全球咨询行业与环保和可持续发展相关的业务收入将增长至1000亿美元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咨询行业市场规模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技术驱动的咨询服务创新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招聘咨询行业发展趋势预测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技术驱动的咨询服务创新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技术驱动的咨询服务创新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人工智能技术的应用：人工智能技术在咨询服务中的应用将越来越广泛，如智能客服、智能推荐、智能分析等，可以大大提高咨询服务的效率和质量。</a:t>
            </a:r>
          </a:p>
          <a:p>
            <a:r>
              <a:t>2. 大数据技术的应用：大数据技术可以帮助咨询服务企业更好地理解客户需求，提供更精准的服务。同时，大数据技术也可以帮助企业进行风险管理和决策支持。</a:t>
            </a:r>
          </a:p>
          <a:p>
            <a:r>
              <a:t>3. 云计算技术的应用：云计算技术可以提供强大的计算能力和存储能力，使得咨询服务企业可以提供更复杂、更高效的服务。</a:t>
            </a:r>
          </a:p>
          <a:p>
            <a:r>
              <a:t>4. 区块链技术的应用：区块链技术可以提供安全、透明的数据存储和交换方式，对于需要保护客户隐私和数据安全的咨询服务企业来说，具有很大的价值。</a:t>
            </a:r>
          </a:p>
          <a:p>
            <a:r>
              <a:t>5. 虚拟现实和增强现实技术的应用：虚拟现实和增强现实技术可以提供沉浸式的咨询服务体验，对于需要进行实地考察或模拟操作的咨询服务来说，具有很大的潜力。</a:t>
            </a:r>
          </a:p>
          <a:p>
            <a:r>
              <a:t>6. 5G技术的应用：5G技术可以提供高速、低延迟的网络连接，对于需要实时交流和数据传输的咨询服务来说，具有很大的优势。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人工智能在招聘咨询中的应用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招聘咨询行业发展趋势预测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人工智能在招聘咨询中的应用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人工智能在招聘咨询中的应用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自动简历筛选：通过机器学习算法，人工智能可以自动筛选简历，提高筛选效率和准确性。</a:t>
            </a:r>
          </a:p>
          <a:p>
            <a:r>
              <a:t>2. 人才画像：人工智能可以通过大数据分析，构建人才画像，帮助企业更好地理解人才需求和人才市场。</a:t>
            </a:r>
          </a:p>
          <a:p>
            <a:r>
              <a:t>3. 预测招聘效果：人工智能可以通过预测算法，预测招聘效果，帮助企业优化招聘策略。</a:t>
            </a:r>
          </a:p>
          <a:p>
            <a:r>
              <a:t>4. 智能面试：人工智能可以通过语音识别和自然语言处理技术，实现智能面试，提高面试效率和准确性。</a:t>
            </a:r>
          </a:p>
          <a:p>
            <a:r>
              <a:t>5. 职业规划：人工智能可以通过大数据分析，提供个性化的职业规划建议，帮助求职者更好地规划职业生涯。</a:t>
            </a:r>
          </a:p>
          <a:p>
            <a:r>
              <a:t>6. 智能招聘平台：人工智能可以构建智能招聘平台，提供一站式招聘服务，提高招聘效率和效果。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数据驱动的招聘决策趋势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招聘咨询行业发展趋势预测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数据驱动的招聘决策趋势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数据驱动的招聘决策趋势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数据收集和分析：招聘决策需要大量的数据支持，包括应聘者的基本信息、工作经历、技能、性格特征等。通过数据分析，可以更准确地了解应聘者的能力和潜力，从而做出更科学的招聘决策。</a:t>
            </a:r>
          </a:p>
          <a:p>
            <a:r>
              <a:t>2. 人工智能的应用：人工智能技术在招聘领域的应用越来越广泛，包括简历筛选、面试预测、人才推荐等。通过人工智能技术，可以提高招聘效率，降低招聘成本，提高招聘质量。</a:t>
            </a:r>
          </a:p>
          <a:p>
            <a:r>
              <a:t>3. 大数据的运用：大数据技术可以帮助企业收集和分析大量的招聘数据，从而更好地理解市场和人才需求，制定更有效的招聘策略。同时，大数据技术也可以帮助企业预测未来的招聘趋势，提前做好招聘准备。</a:t>
            </a:r>
          </a:p>
          <a:p>
            <a:r>
              <a:t>4. 个性化招聘：通过数据分析，企业可以了解每个应聘者的个性化需求和期望，从而提供更符合他们需求的职位和待遇。个性化招聘不仅可以提高招聘效果，也可以提高员工的满意度和忠诚度。</a:t>
            </a:r>
          </a:p>
          <a:p>
            <a:r>
              <a:t>5. 实时反馈和调整：数据驱动的招聘决策需要实时反馈和调整。通过数据分析，企业可以及时了解招聘效果，根据反馈结果调整招聘策略和决策，以达到最佳的招聘效果。</a:t>
            </a:r>
          </a:p>
          <a:p>
            <a:r>
              <a:t>6. 高效的招聘流程：数据驱动的招聘决策可以帮助企业优化招聘流程，提高招聘效率。通过数据分析，企业可以了解招聘流程中的瓶颈和问题，从而进行优化和改进，提高招聘效率。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招聘咨询行业的全球化发展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招聘咨询行业发展趋势预测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招聘咨询行业的全球化发展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全球化招聘咨询市场的增长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全球化招聘咨询市场的规模正在不断扩大，预计到2025年将达到2000亿美元。</a:t>
            </a:r>
          </a:p>
          <a:p>
            <a:r>
              <a:t>2. 全球化招聘咨询市场的发展主要受益于企业全球化战略的推动，以及新兴市场的崛起。</a:t>
            </a:r>
          </a:p>
          <a:p>
            <a:r>
              <a:t>3. 全球化招聘咨询服务包括人才招聘、人才管理、人才发展等，其中人才招聘是最大的市场。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全球化招聘咨询市场的竞争格局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全球化招聘咨询市场的主要竞争者包括埃森哲、德勤、普华永道等大型咨询公司，以及LinkedIn、Indeed等在线招聘平台。</a:t>
            </a:r>
          </a:p>
          <a:p>
            <a:r>
              <a:t>2. 全球化招聘咨询市场的竞争格局正在发生变化，新兴的在线招聘平台正在挑战传统的招聘咨询公司。</a:t>
            </a:r>
          </a:p>
          <a:p>
            <a:r>
              <a:t>3. 全球化招聘咨询公司需要不断创新，提供更加个性化、高效的服务，以应对竞争。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https://d.book118.com/217152113200006045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咨询行业市场规模与增长趋势</vt:lpstr>
      <vt:lpstr> 咨询行业市场规模与增长趋势</vt:lpstr>
      <vt:lpstr> 技术驱动的咨询服务创新</vt:lpstr>
      <vt:lpstr> 技术驱动的咨询服务创新</vt:lpstr>
      <vt:lpstr> 人工智能在招聘咨询中的应用</vt:lpstr>
      <vt:lpstr> 人工智能在招聘咨询中的应用</vt:lpstr>
      <vt:lpstr> 数据驱动的招聘决策趋势</vt:lpstr>
      <vt:lpstr> 数据驱动的招聘决策趋势</vt:lpstr>
      <vt:lpstr> 招聘咨询行业的全球化发展</vt:lpstr>
      <vt:lpstr> 招聘咨询行业的全球化发展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2024-09-20T21:01:29.967</cp:lastPrinted>
  <dcterms:created xsi:type="dcterms:W3CDTF">2024-09-20T13:01:29Z</dcterms:created>
  <dcterms:modified xsi:type="dcterms:W3CDTF">2024-09-20T13:01:31Z</dcterms:modified>
</cp:coreProperties>
</file>