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B92658-4B47-433B-AB51-CCA2D1FAF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106F04-94A0-45FC-A710-531C6C9EBC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80FE8E-1C3E-4749-86C1-EEDB08FA2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1BA59B-F997-48F2-AD37-FA760D83A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4063EA-8B67-4B7A-8D99-790724D8C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CA3B10-0499-469A-9A81-EED533E12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B16D9F-28F0-4167-97EC-007855C903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672D5B-B1AA-4AE1-BB23-9D8D7E07E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673A6B-494D-4A5E-830D-E6C044C8A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00FCC1-22CD-4DC4-944C-E717B1A14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68388E-E9A3-46EE-9C26-D4950891E3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5212206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七情致病与预防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七情致病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七情致病的症状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七情致病预防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中医治疗七情致病的方法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如何预防七情致病的发生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七情致病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过度的喜悦会导致心神涣散，影响心脏功能。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喜是心情愉快的表现，适当的喜悦可以调和气血，有益于健康。然而，过度的喜悦会引起心神涣散，导致心悸、失眠、心烦等症状，影响心脏的正常功能。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01" b="5501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喜伤心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62" r="1256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愤怒会使肝气郁结，损害肝脏功能。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怒是人在遇到不满或挫折时产生的情绪反应。长期处于愤怒状态会使肝气郁结，导致胁痛、口苦、头晕等症状，严重时可能引发肝病。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怒伤肝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过度悲伤会耗伤肺气，影响肺部的正常功能。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悲伤是一种消极的情绪体验，过度悲伤会导致肺气耗伤，出现气短、胸闷、咳嗽等症状，长期如此会损伤肺部健康。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忧伤肺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思伤脾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过度思虑会导致脾胃不和，影响消化功能。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思是思考、思索的意思，适当的思考有助于智力发展，但过度的思虑会导致脾胃不和，引发食欲不振、腹胀、腹泻等症状，影响消化系统的正常功能。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恐惧会导致肾气不固，影响肾脏功能。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恐惧是一种逃避和害怕的情绪反应。长期处于恐惧状态会导致肾气不固，出现腰膝酸软、夜尿频繁、遗精等症状，严重时可能引发肾病。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恐伤肾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惊吓会导致胆气虚怯，影响胆的正常功能。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惊是突然的刺激或意外事件导致的情绪反应。受到惊吓后，人会出现心跳加速、呼吸急促等症状。长期反复受到惊吓会导致胆气虚怯，出现易惊、失眠、噩梦等症状，影响胆的正常功能。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惊伤胆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七情致病的症状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过度的喜悦会使心跳加速，可能导致心悸、心律不齐等症状。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心跳加速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失眠多梦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情绪波动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过度的喜悦会影响睡眠质量，导致失眠、多梦等问题。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过度的喜悦可能导致情绪波动，如焦虑、烦躁等。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喜伤心症状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愤怒情绪可能导致头痛、眼睛发红等症状。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833" b="48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头痛目赤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肝气郁结可能导致胁肋胀痛，即两侧肋骨疼痛。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胁肋胀痛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愤怒情绪可能影响消化系统，导致食欲不振、胃痛等症状。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食欲不振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怒伤肝症状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92" b="259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忧伤肺症状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咳嗽痰多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忧伤情绪可能影响肺部功能，导致咳嗽、痰多等症状。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气短乏力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忧伤情绪可能影响呼吸系统，导致气短、乏力等症状。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皮肤干燥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忧伤情绪可能影响皮肤健康，导致皮肤干燥、瘙痒等症状。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思虑过度可能导致食欲减退，即没有胃口吃东西。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958" b="9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食欲减退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思虑过度可能影响消化系统，导致腹胀、腹泻等症状。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腹胀腹泻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9583" r="9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583" r="115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思虑过度可能导致身体消瘦，体重下降。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体重下降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思伤脾症状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https://d.book118.com/217152122062006031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2024-09-03T14:45:10.682</cp:lastPrinted>
  <dcterms:created xsi:type="dcterms:W3CDTF">2024-09-03T06:45:10Z</dcterms:created>
  <dcterms:modified xsi:type="dcterms:W3CDTF">2024-09-03T06:45:12Z</dcterms:modified>
</cp:coreProperties>
</file>