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1B889A-D688-4E61-9086-E82D90DA7F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9C64E1-EBB4-4830-81FC-74BA9D8724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322B07-EC3C-4D78-8830-1310B283B9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9A59DA-3DB5-45CB-9F60-648F9B0077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80F408-FCF4-4BFA-A4FD-0CB2C13539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DA8A69-D435-4D00-83C0-3E501168D7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F3ED96-02BB-4880-9A52-CC90410983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102ACB-CC19-4031-924E-ACDF95B8D2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7BA307-FED1-429F-835C-6BDD2E7437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73413D-6773-43C3-801B-EA959A1B08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4947DF-D880-41BB-938C-F662FF0AD7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7154065030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产康与员工福利的融合</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产康服务概述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员工福利的必要性</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产康与员工福利的融合模式</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产康与员工福利融合的挑战与解决方案</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产康与员工福利融合的案例研究</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产康服务概述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产康服务的定义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产康服务是指为女性在产后的特定时期内，提供一系列专业的康复和健康服务，旨在促进产妇的身体恢复、心理调适和整体健康。</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产康服务通常包括体质调理、心理疏导、营养指导、运动康复等多个方面，旨在帮助产妇尽快适应母亲角色，恢复身体健康，提高生活质量。</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产康服务通过专业的康复手段，可以帮助产妇解决产后身体不适和疼痛等问题，促进身体各系统的恢复。</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有助于产妇的身体恢复</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产康服务关注产妇的心理健康，通过心理疏导和情感支持，帮助产妇缓解产后抑郁、焦虑等问题，提升心理幸福感。</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有助于产妇的心理调适</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产康服务中的专业指导可以帮助产妇解决母乳喂养过程中遇到的问题，提高母乳喂养的成功率，对婴儿的健康也有积极的影响。</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有助于提高母乳喂养成功率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产康服务的重要性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产康服务起源于西方国家，最初是为了满足产后妇女对于身体恢复和心理支持的需求。</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随着社会发展和人们健康意识的提高，产康服务逐渐受到重视和普及，成为现代医疗保健体系的重要组成部分。</a:t>
            </a:r>
          </a:p>
        </p:txBody>
      </p:sp>
      <p:pic>
        <p:nvPicPr>
          <p:cNvPr id="6" name="Picture 6"/>
          <p:cNvPicPr>
            <a:picLocks noChangeAspect="1"/>
          </p:cNvPicPr>
          <p:nvPr/>
        </p:nvPicPr>
        <p:blipFill>
          <a:blip r:embed="rId2"/>
          <a:srcRect t="7838" b="783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3889" b="2388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目前，产康服务已经从单纯的医疗保健向多元化、个性化方向发展，以满足不同产妇的个性化需求。</a:t>
            </a:r>
          </a:p>
        </p:txBody>
      </p:sp>
      <p:pic>
        <p:nvPicPr>
          <p:cNvPr id="10" name="Picture 10"/>
          <p:cNvPicPr>
            <a:picLocks noChangeAspect="1"/>
          </p:cNvPicPr>
          <p:nvPr/>
        </p:nvPicPr>
        <p:blipFill>
          <a:blip r:embed="rId4"/>
          <a:srcRect t="18006" b="18006"/>
          <a:stretch>
            <a:fillRect/>
          </a:stretch>
        </p:blipFill>
        <p:spPr>
          <a:xfrm>
            <a:off x="544772" y="4664093"/>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产康服务的历史与发展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员工福利的必要性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3542" r="13542"/>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提供良好的员工福利可以增强员工对企业的认同感和归属感，从而提高员工的工作积极性和满意度。</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福利的优厚可以减轻员工的生活压力，提高生活质量，从而提升员工的工作满意度。</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福利的多样化可以满足不同员工的需求，提高员工的满足感和幸福感，从而提升员工的工作满意度。</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提高员工满意度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福利的优厚可以增强员工对企业的信任和依赖，从而降低员工的离职率，提高员工的忠诚度。</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福利的多样化可以满足不同员工的需求，提高员工的满意度和忠诚度，从而降低员工的离职率。</a:t>
            </a:r>
          </a:p>
        </p:txBody>
      </p:sp>
      <p:pic>
        <p:nvPicPr>
          <p:cNvPr id="7" name="Picture 7"/>
          <p:cNvPicPr>
            <a:picLocks noChangeAspect="1"/>
          </p:cNvPicPr>
          <p:nvPr/>
        </p:nvPicPr>
        <p:blipFill>
          <a:blip r:embed="rId2"/>
          <a:srcRect l="5381" r="538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373" r="9373"/>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2400" r="2400"/>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良好的员工福利可以激发员工的忠诚度和归属感，使员工更加愿意长期为企业服务。</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增强员工忠诚度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降低员工流失率</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良好的员工福利可以提供更好的工作和生活环境，使员工更加愿意长期为企业服务，从而降低员工的流失率。</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福利的优厚可以减轻员工的生活压力，提高生活质量，从而降低员工的流失率。</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福利的多样化可以满足不同员工的需求，提高员工的满意度和忠诚度，从而降低员工的流失率。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产康与员工福利的融合模式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https://d.book118.com/217154065030006054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2024-09-28T09:06:24.620</cp:lastPrinted>
  <dcterms:created xsi:type="dcterms:W3CDTF">2024-09-28T01:06:24Z</dcterms:created>
  <dcterms:modified xsi:type="dcterms:W3CDTF">2024-09-28T01:06:26Z</dcterms:modified>
</cp:coreProperties>
</file>