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D16F6-B1C3-453A-BC4F-6FF686371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343EF-75B0-404F-B3CC-AE31F1606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74794-3588-4395-B835-A4AAAB894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F43E75-FBB1-4CC0-A4EF-ED0CFEA8B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9E4A4D-6D55-418E-8C91-AF3C526EE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172877-D7F6-462C-ACB9-F66D42459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622681-A231-4A8F-BC28-1483EA189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64F3DC-F191-41CB-B951-C80325E69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7E673-49BD-400F-A63A-DD4797032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3013F1-1784-43BD-A3A0-F099EEBDB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C3A78-EDC0-4409-A862-14457700C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5412012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各种仪器设备操作及出现故障的应急预案</a:t>
            </a:r>
            <a:r>
              <a:rPr lang="en-US" altLang="zh-CN" sz="4950" b="1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PPT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汇报时间</a:t>
            </a:r>
            <a:r>
              <a:rPr lang="en-US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XXX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故障应急预案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仪器设备安全使用规范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仪器设备维护与保养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仪器设备故障应急处理案例分析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仪器设备操作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了解仪器设备的基本原理和操作方法。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检查仪器设备是否完好，是否有异常情况。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准备好操作所需的工具和材料。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操作前准备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根据仪器设备的说明书进行操作。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按照规定的步骤进行操作，不要随意进行操作。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在操作过程中要注意安全，避免发生意外事故。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设备操作流程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清理仪器设备的表面和内部，保持设备的清洁和干燥。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检查仪器设备的运行情况，如有异常情况及时进行处理。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对设备进行定期的维护和保养，保证设备的正常运行。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操作后维护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故障应急预案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通过观察仪器设备的外观、指示灯、屏幕显示等来判断设备是否出现故障。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听设备运行时的声音，是否有异常的噪音或声音。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听觉法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触摸设备的外壳、风扇、散热器等部位，感受是否有过热、振动等异常现象。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触摸法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根据设备的关键部件和功能，建立故障树，逐层排查可能的故障原因。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52" r="19152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故障判断与定位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备份设备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在设备出现故障时，能够及时切换到备份设备，确保实验或生产继续进行。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紧急停机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在设备出现严重故障时，应立即停机，避免设备损坏或事故扩大。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操作手册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在设备出现故障时，及时查阅操作手册，了解故障应急处理步骤和常见问题的解决方法。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联系维修人员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在设备出现较复杂故障时，应联系专业的维修人员进行处理，以免故障扩大或损坏设备。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故障应急措施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修复故障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总结经验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根据故障判断和定位的结果，采取相应的修复措施，如更换部件、修复电路等。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对故障处理的过程进行总结，分析故障原因，制定预防措施，避免类似故障再次发生。同时，对设备进行定期维护和保养，确保设备的正常运行。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故障后修复与总结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仪器设备安全使用规范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安全使用规定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仪器设备使用前应检查设备是否完好，确保电源线、插头、插座等无破损或老化情况。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使用仪器设备时应严格按照操作规程进行，不得随意拆卸、修理或改变设备结构。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设备使用过程中如发现异常情况，应立即停机检查并报告相关人员。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https://d.book118.com/217154120125006030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2024-09-02T09:55:31.780</cp:lastPrinted>
  <dcterms:created xsi:type="dcterms:W3CDTF">2024-09-02T01:55:31Z</dcterms:created>
  <dcterms:modified xsi:type="dcterms:W3CDTF">2024-09-02T01:55:34Z</dcterms:modified>
</cp:coreProperties>
</file>