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3C46A-DDB2-429B-80D4-CBB155EF0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967CA-6F7F-4B85-ACDE-983AE6B93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0F436-9668-41C2-9F52-04FD4A9FC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ACFDE-7679-4624-B403-4C2BB0145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55A573-6EE3-43BB-B80A-F9A828E52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53C866-4DD9-4549-B879-D88D4B6E7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78AB41-20C7-4799-881D-621102517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C4AB6-A5E2-477E-9AF3-261F2B01E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D1887-698F-46E0-A119-788BFB0BF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359D0-23AA-4D12-B0E3-1C540CE7B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46357-3B67-4D9A-9837-AC5F54CCD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5416600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婚姻家庭继承法培训\n## 1.婚姻家庭继承法的基本概念与原则\n### 1.1婚姻家庭继承法的定义与调整对象\n### 1.2婚姻家庭继承法的基本原则\n### 1.3婚姻家庭继承法的适用与解释\n## 2.婚姻制度及相关法律规定\n### 2.1结婚的条件与程序\n### 2.2婚姻关系中的权利与义务\n### 2.3离婚的条件与程序\n## 3.家庭制度及相关法律规定\n### 3.1家庭关系中的权利与义务\n### 3.2家庭财产制度\n### 3.3家庭成员的抚养与赡养问题\n## 4.继承制度及相关法律规定\n### 4.1继承权的取得与丧失\n### 4.2遗产的分配与处理\n### 4.3遗嘱与遗赠的相关法律规定\n## 5.婚姻家庭继承纠纷的解决途径\n### 5.1婚姻家庭继承纠纷的调解\n### 5.2婚姻家庭继承纠纷的仲裁\n### 5.3婚姻家庭继承纠纷的诉讼\n## 6.婚姻家庭继承法的发展趋势与建议\n### 6.1婚姻家庭继承法的发展趋势\n### 6.2婚姻家庭继承法的修改与完善建议\n### 6.3婚姻家庭继承法实施的保障措施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婚姻家庭继承法培训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婚姻家庭继承法的基本概念与原则</a:t>
            </a:r>
            <a:endParaRPr/>
          </a:p>
        </p:txBody>
      </p:sp>
      <p:sp>
        <p:nvSpPr>
          <p:cNvPr id="11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1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婚姻家庭继承法是调整婚姻家庭关系的法律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规定结婚、离婚、家庭关系等方面的权利与义务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规定遗产继承、遗嘱等方面的权利与义务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调整对象包括婚姻家庭关系、财产关系、继承关系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婚姻家庭关系：夫妻、父母、子女等家庭成员之间的关系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财产关系：夫妻、家庭共有财产、个人财产等财产关系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继承关系：遗产继承、遗嘱、遗赠等继承关系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婚姻家庭继承法的定义与调整对象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94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男女在婚姻家庭关系中享有平等的权利与义务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在继承关系中，男女继承权平等</a:t>
                </a:r>
                <a:endParaRPr/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男女平等原则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对妇女、儿童和老人在婚姻家庭关系中的权益给予特殊保护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在继承关系中，对妇女、儿童和老人的继承权给予特殊保护</a:t>
                </a:r>
                <a:endParaRPr/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保护妇女、儿童和老人权益原则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0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明确规定禁止重婚、纳妾等行为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离婚后，原配偶对对方的遗产无继承权</a:t>
                </a:r>
                <a:endParaRPr/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一夫一妻制原则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遗嘱自由原则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公民有权按照自己的意愿处分遗产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遗嘱应当真实、合法、有效</a:t>
                </a:r>
                <a:endParaRPr/>
              </a:p>
            </p:txBody>
          </p: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婚姻家庭继承法的基本原则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适用范围：中华人民共和国领域内的婚姻家庭继承关系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中华人民共和国国籍的公民之间的婚姻家庭继承关系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在中国领域内发生的婚姻家庭继承纠纷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解释：由最高人民法院负责解释婚姻家庭继承法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对婚姻家庭继承法条文进行解释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对婚姻家庭继承法实施中的问题进行解释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婚姻家庭继承法的适用与解释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婚姻制度及相关法律规定</a:t>
            </a:r>
            <a:endParaRPr/>
          </a:p>
        </p:txBody>
      </p:sp>
      <p:sp>
        <p:nvSpPr>
          <p:cNvPr id="2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结婚的条件与程序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结婚条件：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男女双方完全自愿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男女双方达到法定婚龄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男女双方非直系血亲或者三代以内旁系血亲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未患有医学上认为不应当结婚的疾病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结婚程序：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申请结婚登记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提交证件和证明材料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接受婚姻登记机关的审查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颁发结婚证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婚姻关系中的权利与义务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权利：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夫妻在家庭中地位平等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夫妻有相互扶养的义务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夫妻有继承对方遗产的权利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义务：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夫妻双方共同承担家庭责任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夫妻双方相互尊重、关爱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夫妻双方忠实于对方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离婚条件：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男女双方协议离婚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男女一方提出离婚诉讼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人民法院判决离婚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离婚程序：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双方协议离婚：签订书面离婚协议，到婚姻登记机关办理离婚手续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诉讼离婚：向人民法院提起诉讼，由法院判决离婚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离婚的条件与程序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家庭制度及相关法律规定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家庭关系中的权利与义务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权利：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家庭成员有相互扶养的义务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家庭成员有继承家庭财产的权利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义务：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家庭成员共同承担家庭责任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家庭成员相互尊重、关爱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家庭共同财产：夫妻在婚姻关系存续期间所得的共同财产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工资、奖金、劳务报酬等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生产、经营、投资的收益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知识产权的收益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其他应当归共同所有的财产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个人财产：夫妻各自所有的财产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一方婚前财产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一方因身体受到伤害获得的医疗费、残疾补助费等费用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遗嘱中明确规定只归一方所有的财产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其他应当归一方所有的财产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家庭财产制度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家庭成员的抚养与赡养问题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抚养：父母对未成年子女的抚养义务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提供生活、教育、医疗等方面的费用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照顾未成年子女的日常生活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赡养：成年子女对父母的赡养义务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提供生活、医疗等方面的费用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照顾父母的日常生活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https://d.book118.com/217154166005006044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婚姻家庭继承法培训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2024-09-18T03:08:39.110</cp:lastPrinted>
  <dcterms:created xsi:type="dcterms:W3CDTF">2024-09-17T19:08:39Z</dcterms:created>
  <dcterms:modified xsi:type="dcterms:W3CDTF">2024-09-17T19:08:41Z</dcterms:modified>
</cp:coreProperties>
</file>