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4B03E-DB8C-4031-8730-BF876390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F379-AA6A-442B-AB89-FB2F3EA69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28A8F-245D-411C-A3A3-06F68925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AE54B-7B0C-43DE-9C69-C98C7F9A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48CBE-4401-49E5-BDDA-71AF569F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94EED-44F4-49F3-BB3D-D9B7F931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16E194-E3A3-4C69-876F-24992C0E0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37593-3E28-4D11-BB58-8FBA29C8C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2FDC4-403E-4A45-B529-1B8C36E6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FC37-4993-450D-B475-7AE50D0A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9E73E-F25E-464D-A21B-8984E763D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5120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2024小家电赛道新增量研究报告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2024小家电赛道增量机会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竞争格局与市场机会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近年来，智能、节能、环保等技术的快速发展为小家电产品的升级换代提供了有力支持。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消费者对品质生活的追求，促使小家电产品向高端化、个性化、智能化方向发展。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小家电市场持续增长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随着生活水平的提高，消费者对小家电的需求不断增长，推动小家电市场持续扩大。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促进小家电行业健康发展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通过研究分析，为政府和行业协会提供政策建议，促进小家电行业的健康发展。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挖掘小家电市场的新增量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通过研究分析，发现小家电市场的新增需求和机会点，为相关企业提供市场拓展策略。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为小家电企业提供产品研发和创新的指导，帮助企业把握市场趋势，推出符合消费者需求的新品。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小家电市场现状分析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近年来，随着人们生活水平的提高和消费观念的转变，小家电市场规模不断扩大。根据市场研究报告，2022年我国小家电市场规模已经突破千亿，预计未来几年仍将保持稳定增长。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受益于消费升级和智能化技术的发展，小家电市场呈现出智能化、个性化、健康环保等多元化发展趋势。未来几年，随着消费者对生活品质要求的提高，小家电市场仍有较大的增长空间。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目前市场上小家电主要类型包括厨房小家电、家居小家电和个人护理小家电等。其中，厨房小家电如电饭煲、电磁炉等市场份额较大，家居小家电和个人护理小家电市场份额也在逐渐增加。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市场份额方面，传统小家电品牌如美的、苏泊尔等凭借其品牌优势和渠道优势占据了较大的市场份额。同时，一些新兴品牌如九阳、飞利浦等也凭借其创新能力和产品差异化在市场上占据了一席之地。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主要产品类型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现代消费者对小家电的需求已经从单纯的实用性转向了品质、功能、设计等多方面。消费者更加注重产品的智能化、个性化、易用性和安全性等方面的体验。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行为方面，线上渠道已经成为消费者购买小家电的主要途径。同时，社交媒体和内容电商的兴起也为小家电品牌提供了更多的营销机会。消费者在购买时更加注重品牌、口碑和产品评价等方面的信息，这也为品牌营销提供了新的思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2024小家电赛道增量机会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5G技术为小家电提供了更快速、稳定的网络连接，可实现远程控制、智能互联等功能，提升用户体验。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物联网技术使得小家电能够与其他智能设备进行连接，实现数据共享、远程监控等功能，提高用户的生活便利性。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25" r="208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AI技术应用于小家电中，可实现语音识别、智能推荐等功能，提升用户的使用体验。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新兴技术与小家电的融合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8" r="323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随着环保意识的提高，消费者对绿色环保的小家电需求增加，如节能空调、空气净化器等。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智能家居的发展推动了小家电的智能化，如智能照明、智能安防等，提高用户的生活便利性和安全性。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绿色环保与智能家居趋势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https://d.book118.com/217155120155006030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2024-09-02T15:59:39.139</cp:lastPrinted>
  <dcterms:created xsi:type="dcterms:W3CDTF">2024-09-02T07:59:39Z</dcterms:created>
  <dcterms:modified xsi:type="dcterms:W3CDTF">2024-09-02T07:59:40Z</dcterms:modified>
</cp:coreProperties>
</file>