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53FB2-5AC3-4466-91A7-E419AD806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BAD4E-AC2C-4CE7-BDF8-3D512853E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5688A-7D93-4B8C-A39F-57AA14F97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B7637-1865-4A84-BD4B-C95F813F0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C77AAD-D5F1-4754-BD8F-F178D9A13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EB2470-9199-4427-ACDC-7E3770C0D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E40783-AC7D-4B1B-B3D3-67B0AB8E8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AD2DD-F6F2-4A24-8BB0-DD8FDCE21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596A9-0032-47D8-BB5E-035A3A38D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4BBD2-F6FB-49E2-B198-E1B677E24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66B04-DEDD-410E-8E04-F7BBBC50D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551550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4M变更管理方法介绍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4M变更管理方法的核心思想</a:t>
            </a:r>
          </a:p>
          <a:p>
            <a:r>
              <a:t>4M变更管理方法的实施步骤</a:t>
            </a:r>
          </a:p>
          <a:p>
            <a:r>
              <a:t>4M变更管理方法的关键成功因素</a:t>
            </a:r>
          </a:p>
          <a:p>
            <a:r>
              <a:t>4M变更管理方法的应用案例</a:t>
            </a:r>
          </a:p>
          <a:p>
            <a:r>
              <a:t>4M变更管理方法的挑战与对策</a:t>
            </a:r>
          </a:p>
          <a:p>
            <a: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随着市场竞争的加剧，企业需要更加灵活和快速地响应市场变化，4M变更管理方法旨在帮助企业实现这一目标。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应对市场变化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通过优化生产过程中的各种要素，4M变更管理方法可以提高生产效率，降低生产成本，增强企业竞争力。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提高生产效率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4M变更管理方法强调对生产过程中各要素的严格控制和优化，从而确保产品质量的稳定性和一致性。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确保产品质量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80100" y="1846792"/>
            <a:ext cx="10176933" cy="6709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1109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75626" y="30956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93162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31875" y="30956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358817" y="1865842"/>
            <a:ext cx="642408" cy="642408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702259" y="1856317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172608" y="1866265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959200" y="1866265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4M变更管理方法的定义和意义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81109" y="3095626"/>
            <a:ext cx="2600876" cy="490334"/>
            <a:chOff x="681109" y="3095626"/>
            <a:chExt cx="260087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681109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81109" y="3729400"/>
            <a:ext cx="2600876" cy="2374592"/>
            <a:chOff x="681109" y="3729400"/>
            <a:chExt cx="260087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681109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4M变更管理方法是一种系统性的管理方法，旨在通过对生产过程中的人（Man）、机器（Machine）、材料（Material）和方法（Method）四个要素进行持续改进和优化，实现生产过程的稳定性和效率提升。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3393871" y="3095626"/>
            <a:ext cx="2600876" cy="490334"/>
            <a:chOff x="3393871" y="3095626"/>
            <a:chExt cx="260087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3393871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提升企业竞争力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393871" y="3729400"/>
            <a:ext cx="2600876" cy="2374592"/>
            <a:chOff x="3393871" y="3729400"/>
            <a:chExt cx="260087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3393871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通过优化生产流程，提高产品质量和生产效率，降低生产成本，从而增强企业在市场中的竞争力。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6168567" y="3095626"/>
            <a:ext cx="2600876" cy="490334"/>
            <a:chOff x="6168567" y="3095626"/>
            <a:chExt cx="260087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6168567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促进持续改进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168567" y="3729400"/>
            <a:ext cx="2600876" cy="2374592"/>
            <a:chOff x="6168567" y="3729400"/>
            <a:chExt cx="2600876" cy="2374592"/>
          </a:xfrm>
        </p:grpSpPr>
        <p:sp>
          <p:nvSpPr>
            <p:cNvPr id="48" name="TextBox 48"/>
            <p:cNvSpPr txBox="1"/>
            <p:nvPr/>
          </p:nvSpPr>
          <p:spPr>
            <a:xfrm>
              <a:off x="6168567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4M变更管理方法强调持续改进的思想，鼓励企业在生产过程中不断寻求改进机会，实现持续性的提升。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931875" y="3095626"/>
            <a:ext cx="2600876" cy="490334"/>
            <a:chOff x="8931875" y="3095626"/>
            <a:chExt cx="260087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8931875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强化风险管理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931875" y="3729400"/>
            <a:ext cx="2600876" cy="2374592"/>
            <a:chOff x="8931875" y="3729400"/>
            <a:chExt cx="2600876" cy="2374592"/>
          </a:xfrm>
        </p:grpSpPr>
        <p:sp>
          <p:nvSpPr>
            <p:cNvPr id="52" name="TextBox 52"/>
            <p:cNvSpPr txBox="1"/>
            <p:nvPr/>
          </p:nvSpPr>
          <p:spPr>
            <a:xfrm>
              <a:off x="8931875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通过对生产过程中各要素的严格控制和优化，降低生产过程中的风险，确保产品的稳定性和安全性。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4M变更管理方法的核心思想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重视员工在变更过程中的需求和感受，通过提供必要的支持和资源，使员工能够积极参与变更。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关注员工需求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培养员工能力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激发员工潜力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744" b="1274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通过培训和指导，提高员工适应变更的能力，使员工能够在新的工作环境中发挥更大的作用。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鼓励员工在变更中发掘自身潜力，提出创新性的想法和建议，促进企业的持续发展。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以人为本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及时反馈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建立有效的反馈机制，对变更过程中出现的问题及时进行处理和改进，避免问题扩大化。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在变更实施前，对可能出现的风险进行充分识别和分析，制定相应的预防措施。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过程监控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在变更实施过程中，对关键过程和环节进行实时监控，确保变更按照计划顺利进行。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预防为主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跨部门合作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打破部门壁垒，促进不同部门之间的沟通和合作，共同推进变更的实施。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员工参与决策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鼓励员工参与变更的决策过程，充分听取员工的意见和建议，提高决策的科学性和民主性。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信息共享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建立信息共享平台，及时发布变更相关的信息和数据，确保员工能够全面了解变更的进展和成果。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全员参与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在企业内部营造持续改进的文化氛围，鼓励员工不断寻求改进的机会和方法。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持续改进文化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定期对变更的实施效果进行评估和审查，发现问题及时进行调整和改进。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定期评估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鼓励员工提出创新性的改进建议，通过技术创新和管理创新推动企业的持续发展。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创新驱动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73" r="2507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4M变更管理方法的实施步骤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明确变更目标和范围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确定变更目标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明确希望通过变更实现的具体目标，如提高生产效率、降低成本、优化流程等。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界定变更范围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明确变更涉及的范围，包括受影响的部门、人员、系统、流程等。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评估变更对组织各方面的影响，包括人员、流程、技术、资源等。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分析变更影响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识别变更可能带来的潜在风险，如技术风险、组织风险、市场风险等。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识别潜在风险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评估变更影响和风险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根据变更目标和范围，制定详细的变更计划，包括时间表、资源需求、预算等。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针对评估出的影响和风险，设计相应的变更方案，包括技术方案、组织方案、资源方案等。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制定变更计划和方案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设计变更方案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制定变更计划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92" r="11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按照变更计划和方案，逐步实施变更，确保各项措施得到有效执行。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实施变更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对变更实施过程进行实时监控，确保各项措施按照计划进行，及时发现并解决问题。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监控变更过程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实施变更并监控过程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验证变更效果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在变更实施完成后，对变更效果进行验证，确保达到预期目标。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根据验证结果和反馈，对变更方案进行持续改进和优化，提高组织适应性和竞争力。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4" r="1650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验证变更效果并持续改进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4M变更管理方法的关键成功因素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https://d.book118.com/217155155011006036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1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2024-09-10T19:53:19.470</cp:lastPrinted>
  <dcterms:created xsi:type="dcterms:W3CDTF">2024-09-10T11:53:19Z</dcterms:created>
  <dcterms:modified xsi:type="dcterms:W3CDTF">2024-09-10T11:53:21Z</dcterms:modified>
</cp:coreProperties>
</file>