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06D39-D4BE-4A21-93FF-3F75EFB4B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3231D-83F7-4F04-850E-7E54229B1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E31FE-F7F2-4D88-AAA2-B51083CB8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25873-7F6C-437C-A355-21CC14671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7DB598-409E-4085-9610-26F8AE9E6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AFF70-D6F1-4525-A4F8-98313DACD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DC1F23-B21D-4FCA-8F2B-162E35379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8E3D5-0A77-4BD9-90E1-389CCAA11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ECCA2-ED20-4412-9EA3-717535D04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B6285-5EA3-4F24-AA56-D43A164F7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6D39A-4F87-4D84-BBB4-C2631928D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61050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高铁乘务服务流程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高铁乘务服务技能与规范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高铁乘务员工作环境与设备设施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高铁乘务员职业发展与培训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高铁乘务服务质量提升策略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84" r="322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高铁乘务员是在高速铁路列车上从事旅客服务的工作人员，负责确保旅客安全、舒适地旅行。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高铁乘务员的职责包括检票、验票、报站、咨询服务、行李架管理、车厢内卫生清洁、紧急情况下的疏散与救援等。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高铁乘务定义与职责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556" b="255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高铁乘务员素质要求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高铁乘务员应具备高度的职业道德，包括爱岗敬业、热情服务、礼貌待人、团结协作等。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高铁乘务员需掌握专业的服务技能，如沟通技巧、急救技能、安全知识等，以便为旅客提供优质的服务。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身体素质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高铁乘务员需要具备良好的身体素质，能够适应长时间站立、行走和应对紧急情况的体力要求。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随着高速铁路的快速发展，高铁乘务员职业前景广阔，就业机会增多。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晋升空间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高铁乘务员可通过自身努力和不断学习提升，获得晋升机会，如晋升为列车长、值班员等。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高铁乘务员在职业发展过程中，可选择向相关领域拓展，如旅游管理、酒店管理等。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高铁乘务员职业前景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高铁乘务服务流程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乘务员需提前到达派班室，接受酒精测试、指纹打卡、领取备品等出乘准备工作。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乘务员出乘准备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乘务员需对车厢进行全面检查，包括座椅、小桌板、照明、空调等设备是否完好，确保旅客乘车环境舒适。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检查车厢设备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对车厢进行彻底清洁，包括地面、桌面、卫生间等，为旅客提供整洁的乘车环境。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车厢卫生清洁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旅客上车前服务准备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迎接旅客上车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引导旅客就座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核对旅客信息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送别旅客下车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旅客上下车服务流程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260" r="1826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3856" r="2385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297" r="1629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乘务员需在车门处迎接旅客，协助旅客上车并妥善安排行李。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乘务员需引导旅客找到自己的座位，并协助旅客放置行李。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乘务员需核对旅客的车票和身份信息，确保旅客乘车安全。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到达目的地后，乘务员需引导旅客下车，并协助旅客拿取行李。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提供餐饮服务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售卖纪念品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解答旅客问题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处理突发事件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旅客乘车途中服务流程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根据旅客需求，提供餐饮服务，包括餐食、饮料等。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对旅客提出的问题进行耐心解答，包括列车时刻、到站时间、换乘信息等。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向旅客介绍并售卖高铁纪念品，满足旅客购物需求。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如遇列车晚点、设备故障等突发事件，乘务员需及时安抚旅客情绪，并协助旅客解决问题。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旅客下车后，乘务员需对车厢进行彻底清洁，为下一趟列车做好准备。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清理车厢卫生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再次检查车厢设备是否完好，如有损坏及时报修。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检查车厢设备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将使用过的备品进行整理、清点，并补充新的备品，确保下次出乘时备品充足。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整理备品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旅客下车后服务流程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高铁乘务服务技能与规范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着装统一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乘务员需穿着统一制服，保持整洁、平整，佩戴规定的标志、胸牌等。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仪容整洁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高铁乘务员需保持面部、手部清洁，发型整齐，不佩戴过于夸张或影响工作的饰品。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姿态端庄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站立时应挺胸收腹，双手自然下垂或交叉于腹前，面带微笑，表现出亲切、热情的服务态度。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仪容仪表及着装规范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乘务员应使用标准的普通话与旅客交流，表达清晰、准确。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使用普通话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在接待旅客时，应使用“您好”、“请”、“谢谢”、“对不起”等礼貌用语，表现出尊重与友善。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乘务员应耐心倾听旅客的需求和问题，并给予积极回应和解决方案。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在解答旅客疑问或处理问题时，应使用简洁明了的语言，避免使用过于专业或晦涩的词汇。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礼貌用语及沟通技巧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https://d.book118.com/217161050006006035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2024-09-09T06:17:11.472</cp:lastPrinted>
  <dcterms:created xsi:type="dcterms:W3CDTF">2024-09-08T22:17:11Z</dcterms:created>
  <dcterms:modified xsi:type="dcterms:W3CDTF">2024-09-08T22:17:13Z</dcterms:modified>
</cp:coreProperties>
</file>