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C46F5-FBB8-4462-ABDB-0C6964F7E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EC310-8678-4474-A0A9-33D5CE9C1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FDB9A-8EAD-4799-AE21-9D674834D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A10F9-E19B-4683-ABBA-62F12A72D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00D6A5-8F16-4867-AD78-FFD485015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A30785-DBF4-431E-9EC1-55D83C622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E0AC75-CD51-41D3-86DC-745D08C3D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3A941-12A6-4540-AA66-9CF0C4E34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296C6-245C-4B23-BBBC-DAB4D57E7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C3BD9-2E22-452E-851B-3DB137AD0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DA5E6-2011-451B-8EEB-93621D69D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6105106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物业经理个人年度工作总结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0DC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客户服务与满意度提升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物业管理水平与效率提升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创新发展及市场拓展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存在问题分析及改进方向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本年度主要工作完成情况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物业管理与服务提升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成功推进了物业管理流程的优化，提高了服务效率和质量，包括维修响应速度、清洁保洁标准等。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设施维护与更新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监督并完成了多个重要设施的维护和更新项目，确保了设施的正常运行和安全性。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租户关系管理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积极处理租户投诉和建议，提升了租户满意度，成功续约了多个重要租户。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通过精细化管理和与供应商的有效谈判，实现了年度预算内成本控制目标。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推动了能源节约措施的实施，如LED照明改造、智能能源管理系统等，有效降低了能源消耗。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强化了安全管理制度和培训，全年无重大安全事故发生。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达成目标及业绩亮点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在团队中发挥了积极的领导作用，带领团队解决了多个复杂问题，推动了项目的成功实施。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促进了团队成员之间的有效沟通和协作，提高了团队整体工作效率和凝聚力。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沟通与协调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关注团队成员的职业发展，组织了多场专业培训和工作坊，提升了团队的专业能力。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团队协作与贡献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客户服务与满意度提升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制定并完善了客户服务流程，确保服务过程标准化、规范化，提高了服务效率。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服务流程规范化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加强了对客户服务团队的专业培训，提高了团队成员的服务意识和技能水平。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服务团队专业化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推进了客户服务信息化建设，实现了客户信息、服务记录等数据的电子化管理，便于跟踪和分析。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客户服务信息化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客户服务体系建设及优化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收集并整理了客户反馈的问题和建议，主要集中在设施维护、环境卫生等方面。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通过定期的客户满意度调查，发现大部分客户对物业服务表示满意，但仍有提升空间。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针对客户反馈的问题，进行了深入的原因分析，找出了服务短板和改进方向。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4208" r="24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客户满意度调查结果分析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399" r="63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建立了定期的客户沟通机制，及时了解客户需求和意见，积极回应并处理客户问题。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加强与客户的沟通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针对客户反馈的问题，对服务流程进行了优化和改进，提高了服务效率和质量。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通过培训、激励等措施，提升了员工的服务意识和工作积极性，增强了服务团队的凝聚力。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提升员工服务意识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加大了对客户服务设施的投入，改善了客户体验环境，提高了客户满意度。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完善客户服务设施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提升客户服务质量举措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物业管理水平与效率提升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对现有的物业管理流程进行全面梳理，识别出存在的问题和瓶颈，提出优化建议。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根据行业最佳实践和公司实际情况，完善物业管理制度，确保各项工作有章可循。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引入先进的物业管理软件，实现信息化、智能化管理，提高工作效率。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信息化推进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物业管理流程梳理及改进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合理分配人力、物力和财力资源，确保各项工作的顺利进行。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强化培训和考核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加强对员工的培训和考核，提高员工的专业素质和工作能力，进而提高管理效率。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制定合理的工作计划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根据工作优先级和紧急程度，制定合理的工作计划，确保各项工作按时完成。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提高管理效率方法和实践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及时报告和处置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在发生突发事件或危机情况时，及时向上级领导报告，并按照应急预案进行处置，确保事态不扩大。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针对可能出现的突发事件和危机情况，制定相应的应急预案，明确应对措施和责任分工。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加强演练和培训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定期组织应急演练和培训，提高员工的应急反应能力和危机处理能力。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应对突发事件和危机处理能力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https://d.book118.com/217161051062006051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2024-09-24T12:18:46.514</cp:lastPrinted>
  <dcterms:created xsi:type="dcterms:W3CDTF">2024-09-24T04:18:46Z</dcterms:created>
  <dcterms:modified xsi:type="dcterms:W3CDTF">2024-09-24T04:18:48Z</dcterms:modified>
</cp:coreProperties>
</file>