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21EC6D-9B40-4D30-AD2D-41F92AFAB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C9D275-F05E-49D2-954E-AC10D64D9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6AC79F-9BBF-4B55-876C-30586B6AF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D5BDEA-BB25-4CE4-ADF6-4A4DB45B3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668EB4-8F69-4A2C-BB16-45F69BCF4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5F30F7-8C65-4AB6-AFDB-49D71ED6F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A5E0C9-E4F4-4141-91D9-CEF75077E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A96C0F-06E1-4FB7-A9C1-2C6F6EFD1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C33523-E837-4A3C-A297-A6C54C6BF9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23264B-D6E7-49AC-80EC-899B1C1C8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A1D1AA-54AC-4C79-AD37-BF2C420126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716105510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虚拟现实技术应用方案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硬件设备与配置方案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软件系统架构设计方案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用户体验优化措施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行业应用案例分析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项目实施计划与时间安排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虚拟现实技术是一种可以创建和体验虚拟世界的计算机仿真系统，它利用计算机生成一种模拟环境，是一种多源信息融合的、交互式的三维动态视景和实体行为的系统仿真，使用户沉浸到该环境中。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经历了从萌芽阶段到如今的快速发展阶段。早期的虚拟现实技术主要应用于军事领域，随着计算机技术的发展和普及，虚拟现实技术逐渐进入民用领域，并在游戏、影视、教育、医疗等领域得到广泛应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核心技术原理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利用计算机强大的计算能力，对虚拟世界中的物体进行实时渲染和动态模拟，使虚拟世界更加真实可信。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系统仿真技术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通过特殊的显示设备，如头戴式显示器或投影式虚拟现实系统，将计算机生成的虚拟世界以立体的形式展现出来，使用户能够身临其境地感受虚拟环境。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立体显示技术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通过各种传感器设备，如位置追踪器、数据手套等，捕捉用户的动作和位置信息，并将其输入到计算机中，实现用户与虚拟世界的交互。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传感器技术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游戏娱乐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虚拟现实技术为游戏玩家提供了更加沉浸式的游戏体验，使游戏更加生动和有趣。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虚拟现实技术可以用于影视特效的制作和后期处理，为观众带来更加震撼的视觉效果。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虚拟现实技术可以模拟各种真实场景，为教育培训提供更加生动和直观的教学手段。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虚拟现实技术可以用于手术模拟、康复训练等领域，提高医疗效果和患者体验。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随着技术的不断发展和应用场景的不断拓展，虚拟现实技术的市场前景非常广阔。未来，虚拟现实技术将在更多领域得到应用，并推动相关产业的发展。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影视制作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医疗健康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市场前景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教育培训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应用领域及市场前景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硬件设备与配置方案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头戴式显示设备选型及参数设置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设备选型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根据应用场景和需求，选择适合的头戴式显示设备，如VR头盔或AR眼镜。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分辨率与刷新率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确保设备具备高分辨率和高刷新率，以提供流畅、清晰的视觉体验。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视场角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选择具有较大视场角的设备，以扩大用户的视野范围，增强沉浸感。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舒适度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考虑设备的佩戴舒适度，如重量、头带调节、通风性等，以确保用户长时间使用的舒适性。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为虚拟现实系统配置合适的手柄控制器，支持精确的位置追踪和手势识别。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手柄控制器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空间定位技术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语音交互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触觉反馈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采用高精度的空间定位技术，如光学追踪或激光定位，以确保用户在虚拟空间中的准确位置。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集成语音识别技术，使用户能够通过语音指令与虚拟世界进行交互。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考虑添加触觉反馈设备，如震动马达或力反馈装置，以增强用户的沉浸感和交互体验。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交互设备配置与优化建议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设备连接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按照设备说明书连接头戴式显示设备、交互设备及其他辅助设备。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软件安装与配置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安装必要的驱动程序和软件，并根据实际需求进行配置和优化。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系统调试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进行系统调试，确保硬件设备正常工作，并与虚拟现实软件顺畅配合。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用户培训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为用户提供必要的培训，使其熟悉硬件设备的操作和维护流程。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硬件设备连接与调试流程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软件系统架构设计方案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3D建模技术选型及实现方法论述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3D建模技术选型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根据项目需求和资源情况，选择适合的3D建模技术，如多边形建模、NURBS建模、体素建模等。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实现方法论述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详细阐述所选3D建模技术的实现方法，包括建模工具的选择、模型数据的处理、贴图材质的制作等。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简要介绍渲染引擎的作用和原理，以及常见的渲染引擎类型。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渲染引擎概述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针对渲染引擎的性能优化，提出具体的优化策略，如减少绘制调用、优化着色器程序、使用LOD技术等。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优化策略探讨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渲染引擎优化策略探讨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https://d.book118.com/217161055101006031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2024-09-03T18:23:48.655</cp:lastPrinted>
  <dcterms:created xsi:type="dcterms:W3CDTF">2024-09-03T10:23:48Z</dcterms:created>
  <dcterms:modified xsi:type="dcterms:W3CDTF">2024-09-03T10:23:50Z</dcterms:modified>
</cp:coreProperties>
</file>