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DBE485-AEF9-40E1-9E25-E20CF62735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913A40-18AD-4525-8B02-B84742245C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E7679A-44AE-4CDA-B85C-01897C432E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E8FE45-0BDC-448E-BE3A-93C3D97961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3ED13A9-F292-435E-8DDE-362F94C91C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9775ECF-E607-4161-876E-6ECB512745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A6ABE9F-DE08-411D-BE25-D7F0D6794D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FCA0D4-9718-4660-B1D0-B10D3B4B67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FB2CAF-534D-404E-BD06-417E56AFAC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52B247-A414-4A5B-B19B-139BEC79E0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2BE571-C95B-4D94-B402-B2E8AEB163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17163033114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78406" y="3807625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1950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350895" y="3807625"/>
            <a:ext cx="1971010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19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63747" y="1807375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绩效评估5政府绩效评估指标体系构建的依据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90367"/>
            <a:ext cx="5811370" cy="425360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政府绩效评估的理论基础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政府绩效评估指标体系的构建原则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政府绩效评估指标体系的构建方法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政府绩效评估指标体系的实施与保障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政府绩效评估指标体系的挑战与对策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61387" y="2462858"/>
            <a:ext cx="233394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通过绩效评估，推动政府提高行政效率、服务质量和公共管理水平，实现政府效能的全面提升。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提升政府效能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6299" r="6299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以绩效评估为手段，引导政府向服务型、法治型、责任型政府转型，满足社会发展和公众需求。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促进政府转型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将政府的政策目标转化为可量化的绩效指标，确保政策的执行和落地，实现政策的有效实施。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落实政策目标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评估指标体系是政府绩效的衡量标准，能够客观、全面地反映政府的行政效果和服务质量。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衡量政府绩效的标尺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通过绩效评估结果，政府可以了解自身在政策执行、服务提供等方面的优势和不足，为政府决策提供依据。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政府决策的依据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公开、透明的绩效评估指标体系有助于公众了解政府的工作绩效，实现对政府的有效监督。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社会监督的途径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绩效评估指标体系不仅是对政府工作的评价，更是对政府改进工作的推动力量，能够激励政府不断提高自身绩效水平。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推动政府改进的动力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评估指标体系的重要性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61387" y="2462858"/>
            <a:ext cx="233394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政府绩效评估的理论基础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792" r="16792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新公共管理理论主张政府应以结果为导向，关注公共服务的质量和效率，而非仅仅遵循规则和程序。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强调结果导向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该理论认为政府应像企业一样，将公民视为顾客，以满足顾客需求为首要目标，提高公民满意度。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顾客至上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新公共管理理论倡导在政府服务中引入市场竞争机制，通过竞争提高服务质量和效率。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引入竞争机制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新公共管理理论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公众满意度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政府绩效评估应关注公众对政府服务的满意度，以公众需求为导向，提高政府服务质量。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社会公平与正义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评估政府绩效时应考虑社会公平与正义原则，确保政府服务能够惠及全体公民，减少社会不平等现象。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可持续发展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政府绩效评估应关注政府的可持续发展能力，包括环境保护、资源利用和社会经济发展等方面。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政府绩效评估的价值取向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激励与引导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通过绩效评估，可以激励政府部门积极改进工作方法和流程，引导政府更加关注公众需求和服务质量。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决策支持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政府绩效评估结果可以为政府决策提供重要参考依据，帮助政府制定更加科学、合理的政策和计划。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监督与约束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政府绩效评估作为一种监督机制，能够约束政府行为，确保政府按照法律法规和政策要求履行职责。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政府绩效评估的功能定位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61387" y="2462858"/>
            <a:ext cx="233394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政府绩效评估指标体系的构建原则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38" r="33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评估指标应基于科学理论和实证研究，反映政府绩效的客观规律和本质特征。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评估指标应具有可操作性和可应用性，能够为政府绩效评估提供有效的衡量工具。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科学性与实用性相结合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实用性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科学性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评估指标应涵盖政府绩效的各个方面和层次，形成一个完整的指标体系。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层次性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评估指标应根据政府绩效的复杂性和多样性，划分为不同的层次和类别，以便更好地衡量和比较。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94" r="2509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系统性与层次性相统一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4906" r="249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全面性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评估指标应全面反映政府绩效的各个方面，包括经济、社会、环境等各个领域。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代表性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评估指标应选择具有代表性和典型性的指标，能够准确反映政府绩效的整体水平和特点。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全面性与代表性相协调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https://d.book118.com/217163033114006035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2024-09-10T02:54:25.940</cp:lastPrinted>
  <dcterms:created xsi:type="dcterms:W3CDTF">2024-09-09T18:54:25Z</dcterms:created>
  <dcterms:modified xsi:type="dcterms:W3CDTF">2024-09-09T18:54:28Z</dcterms:modified>
</cp:coreProperties>
</file>