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DEB7A-D9B3-4AED-9724-CDB82108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16BD4-B4CA-412D-AA3C-BF66A45D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82E59-DD75-4F7B-9821-A782C0E9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A88E1-B8D4-4E84-9E66-69DF3496D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602F8-D523-443B-9598-8B0A8909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3B91C-9453-4B98-B02A-69AF6EF0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23CF1-557D-4E7B-89CD-39CC4F92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45068-B78A-4ADF-AE50-2BD9C2D0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4EC69-CF91-4C56-A0E2-966287C1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ED26E-DF3F-455D-9CFC-9B142205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13553-2B3A-458B-A7AB-576C1AF4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3064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护士进修汇报心理健康护理的策略与实践经验分享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实践经验分享：成功案例展示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针对当前护士面临的工作压力和心理负担，通过进修培训提升其在心理健康护理方面的专业知识和技能。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提高护士心理健康护理能力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随着医疗模式的转变，心理健康在整体护理中的地位日益凸显，护士需具备相应的心理素质和护理技能以应对挑战。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适应医疗模式转变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心理健康护理能力的提升有助于护士更好地处理工作中的情绪困扰，提高工作满意度和职业成就感。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促进护士个人成长与职业发展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策略分享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效果评估与反思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介绍在进修过程中学习的心理健康护理策略，包括心理评估、心理干预、心理教育等方面的内容。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对进修效果进行评估，包括自身在心理健康护理能力方面的提升，以及在实践中遇到的问题和反思。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分享在进修过程中参与的实际案例，以及在实践中如何运用所学策略进行心理健康护理的经验。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基于进修体会和实践经验，对未来如何更好地开展心理健康护理工作提出展望和建议。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77" r="28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9" r="161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指个体在心理、情感和社会适应方面的完好状态，不仅指无心理障碍，更强调积极的心理状态和社会功能。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心理健康是人类健康的重要组成部分，与身体健康密切相关。良好的心理健康有助于提高个体的生活质量、工作效率和幸福感。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通过专业的心理支持和干预，帮助个体恢复或维持心理健康，提高心理适应能力和社会功能。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与其他医疗团队成员密切合作，共同为个体提供全面的心理健康服务。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尊重个体的独特性，理解其心理需求和困扰。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确保个体隐私得到保护，提供安全的治疗环境。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保密与安全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根据个体情况制定个性化的护理计划，综合考虑生物、心理、社会等多方面因素。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个体化与综合性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心理健康护理目标与原则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提供情感上的支持和安慰，帮助个体缓解情绪困扰。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包括抑郁症、焦虑症、强迫症、创伤后应激障碍等。这些心理障碍可能给个体带来严重的心理痛苦和功能损害。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通过认知行为疗法等技术，帮助个体调整不良的思维模式和行为习惯。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家庭与社会支持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鼓励家庭和社会对个体的理解和支持，减轻其心理压力和孤独感。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生活技能训练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教授应对压力、管理情绪、提高自尊和自信的生活技能。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常见心理障碍及护理需求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通过详细询问病史、观察行为和情绪表现，以及利用心理评估工具，全面了解患者的心理健康状况。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根据评估结果，确定患者存在的主要心理问题，如焦虑、抑郁、恐惧等，为制定护理计划提供依据。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在实施护理措施后，定期评估患者的心理状况，了解护理效果，及时调整护理计划。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针对患者具体问题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根据患者的具体心理问题，制定个性化的护理计划，包括认知行为疗法、放松训练、家庭支持等。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考虑患者需求和意愿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在制定护理计划时，充分考虑患者的需求和意愿，提高患者的参与度和依从性。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明确目标和步骤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制定明确的护理目标和实施步骤，确保护理工作的有序进行。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通过帮助患者改变不良认知和行为模式，减轻或消除心理问题。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指导患者进行深呼吸、渐进性肌肉放松等放松训练，缓解紧张、焦虑等不良情绪。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针对家庭问题导致的心理问题，通过家庭治疗改善家庭关系，促进患者康复。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心理干预技术运用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https://d.book118.com/217163064040006051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2024-09-24T05:25:49.725</cp:lastPrinted>
  <dcterms:created xsi:type="dcterms:W3CDTF">2024-09-23T21:25:49Z</dcterms:created>
  <dcterms:modified xsi:type="dcterms:W3CDTF">2024-09-23T21:25:51Z</dcterms:modified>
</cp:coreProperties>
</file>