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FFE28-7338-401B-B8AE-E1D38E80E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660D3-79CF-4300-B843-5C3C686A3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1877C-F3B2-4A2B-9798-B4BA61234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DD1C7-A5AF-46CB-BF27-61B4C0319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E50454-47DD-40F4-A66A-519252B99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4A8090-6DCF-46C7-BEFE-75DF822A2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C9590D-B0E1-4888-BC82-B281CBC5A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A0B15-C668-49D6-9D87-F17022886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1B7C1-AC3B-4D61-8E83-49CECC7AB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2203D-9831-4B14-93F4-2A2DCE465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7F6E1-C48E-4135-AAFC-B1F9C3432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6315410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智慧消防管控平台解决方案\n## 1.智慧消防管控平台概述\n### 1.1智慧消防管控平台定义与意义\n### 1.2智慧消防管控平台的发展历程\n### 1.3智慧消防管控平台的应用场景\n## 2.智慧消防管控平台功能介绍\n### 2.1火灾预警与智能监控功能\n### 2.2火灾应急响应与处置功能\n### 2.3火灾数据分析与决策支持功能\n## 3.智慧消防管控平台技术架构\n### 3.1数据采集与传输层技术\n### 3.2数据处理与分析层技术\n### 3.3数据展示与应用层技术\n## 4.智慧消防管控平台实施策略\n### 4.1平台规划与建设策略\n### 4.2平台运营与维护策略\n### 4.3平台推广与培训策略\n## 5.智慧消防管控平台案例分析\n### 5.1国内智慧消防管控平台案例\n### 5.2国外智慧消防管控平台案例\n### 5.3智慧消防管控平台案例总结与启示\n## 6.智慧消防管控平台未来发展趋势\n### 6.1物联网与大数据技术在消防管控中的应用\n### 6.2人工智能与机器学习技术在消防管控中的应用\n### 6.3智慧消防管控平台未来发展趋势展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智慧消防管控平台解决方案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智慧消防管控平台概述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智慧消防管控平台是一种利用物联网、大数据、人工智能等技术手段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实现对火灾隐患的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实时监测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提高火灾应急响应速度与处置能力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为消防管理部门提供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科学决策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支持的平台</a:t>
                </a:r>
                <a:endParaRPr/>
              </a:p>
            </p:txBody>
          </p:sp>
        </p:grpSp>
        <p:grpSp>
          <p:nvGrpSpPr>
            <p:cNvPr id="2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智慧消防管控平台的意义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降低火灾事故发生率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减少火灾事故损失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提高火灾防控能力</a:t>
                </a:r>
                <a:endParaRPr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智慧消防管控平台定义与意义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智慧消防管控平台的发展历程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智慧消防管控平台的起源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90年代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，美国开始研究基于物联网的消防监控系统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21世纪初，随着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人工智能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技术的发展，智慧消防管控平台逐渐成型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智慧消防管控平台的发展阶段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初级阶段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：实现对火灾隐患的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实时监测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中级阶段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：实现火灾应急响应与处置的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高级阶段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：为消防管理部门提供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科学决策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住宅区智慧消防管控   -实现对住宅区内火灾隐患的实时监测与预警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提高火灾应急响应速度与处置能力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为消防管理部门提供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科学决策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endParaRPr/>
              </a:p>
            </p:txBody>
          </p:sp>
        </p:grpSp>
        <p:grpSp>
          <p:nvGrpSpPr>
            <p:cNvPr id="23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商业场所智慧消防管控   -实现对商业场所内火灾隐患的实时监测与预警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提高火灾应急响应速度与处置能力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为消防管理部门提供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科学决策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endParaRPr/>
              </a:p>
            </p:txBody>
          </p:sp>
        </p:grpSp>
        <p:grpSp>
          <p:nvGrpSpPr>
            <p:cNvPr id="24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工业场所智慧消防管控   -实现对工业场所内火灾隐患的实时监测与预警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提高火灾应急响应速度与处置能力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为消防管理部门提供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科学决策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endParaRPr/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智慧消防管控平台的应用场景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智慧消防管控平台功能介绍</a:t>
            </a:r>
            <a:endParaRPr/>
          </a:p>
        </p:txBody>
      </p:sp>
      <p:sp>
        <p:nvSpPr>
          <p:cNvPr id="24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火灾预警功能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通过安装的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传感器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实时监测火灾隐患参数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当参数达到预警阈值时，平台自动发出火灾预警信息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智能监控功能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平台实现对火灾隐患参数的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实时监控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技术识别火灾隐患类型及潜在风险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火灾预警与智能监控功能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火灾应急响应功能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当发生火灾时，平台自动启动火灾应急响应程序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调度消防资源，确保火灾得到有效处置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火灾处置功能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平台提供火灾处置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，辅助消防人员进行火灾处置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分析，为消防人员提供火灾发展趋势预测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火灾应急响应与处置功能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火灾数据分析与决策支持功能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火灾数据分析功能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平台实现对火灾数据的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历史数据回溯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技术挖掘火灾隐患规律与潜在风险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决策支持功能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平台为消防管理部门提供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科学决策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帮助消防管理部门制定火灾防控措施与政策法规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智慧消防管控平台技术架构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数据采集技术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传感器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实时监测火灾隐患参数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无线通信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技术将数据传输至平台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数据传输技术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5G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NB-IoT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等无线通信技术实现远程数据传输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保证数据传输的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数据采集与传输层技术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数据处理与分析层技术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数据处理技术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云计算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技术实现对大量火灾数据的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存储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保证数据处理的高效性与稳定性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数据分析技术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人工智能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等技术对火灾数据进行深入分析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挖掘火灾隐患规律与潜在风险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数据展示技术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技术将火灾数据以图表形式展示给用户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方便用户直观了解火灾隐患情况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应用层技术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Web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移动端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等多种访问方式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满足不同用户的需求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数据展示与应用层技术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https://d.book118.com/217163154105006050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智慧消防管控平台解决方案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2024-09-23T02:10:39.799</cp:lastPrinted>
  <dcterms:created xsi:type="dcterms:W3CDTF">2024-09-22T18:10:39Z</dcterms:created>
  <dcterms:modified xsi:type="dcterms:W3CDTF">2024-09-22T18:10:41Z</dcterms:modified>
</cp:coreProperties>
</file>