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4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" Target="slides/slide1.xml" /><Relationship Id="rId30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8CEB32-22C0-4D89-AAEA-553A087D5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DF34F-8318-445C-877A-DE392BCCE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7E0307-D127-47DB-829D-1085369C5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A85298-C53A-49B1-918A-F582DF9EE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769A9A-D0D3-48D6-B4D6-885732A6B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29FC81-5F69-4CDE-BFB9-E357740B3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9EEF79-871D-400E-9686-D6C690592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2F53CD-882B-4CD8-A112-35947FBF3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EB9279-BBB4-4580-9075-3058EF714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AD5614-03E7-42BD-A8A2-CE58C7580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C40DD-9E2D-484B-97E9-8D8DB130A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6403113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冷链物流行业创业计划书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运营与物流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财务预测与融资需求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团队与管理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风险与对策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投资回报与退出机制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冷链物流定义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1156764"/>
            <a:ext cx="7520622" cy="1946545"/>
            <a:chOff x="454963" y="1156764"/>
            <a:chExt cx="7520622" cy="1946545"/>
          </a:xfrm>
        </p:grpSpPr>
        <p:sp>
          <p:nvSpPr>
            <p:cNvPr id="26" name="TextBox 26"/>
            <p:cNvSpPr txBox="1"/>
            <p:nvPr/>
          </p:nvSpPr>
          <p:spPr>
            <a:xfrm>
              <a:off x="454963" y="115676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冷链物流是指冷藏冷冻类食品在生产、贮藏、运输、销售等各个环节中，始终处于规定的低温环境下，以保证食品质量、减少食品损耗的物流活动。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4153723" y="4220054"/>
            <a:ext cx="7520622" cy="1946545"/>
            <a:chOff x="4153723" y="4220054"/>
            <a:chExt cx="7520622" cy="1946545"/>
          </a:xfrm>
        </p:grpSpPr>
        <p:sp>
          <p:nvSpPr>
            <p:cNvPr id="28" name="TextBox 28"/>
            <p:cNvSpPr txBox="1"/>
            <p:nvPr/>
          </p:nvSpPr>
          <p:spPr>
            <a:xfrm>
              <a:off x="4153723" y="422005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冷链物流涉及的领域包括食品、药品、化工等，覆盖了从原材料采购、生产加工、储存运输到终端销售的全过程。</a:t>
              </a:r>
            </a:p>
          </p:txBody>
        </p:sp>
      </p:grpSp>
      <p:pic>
        <p:nvPicPr>
          <p:cNvPr id="29" name="Picture 2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t="1929" b="1929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随着人们对食品安全和品质要求的提高，冷链物流市场规模不断扩大。据统计，全球冷链物流市场预计在未来几年将保持5%以上的年复合增长率。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4292" r="242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冷链物流技术不断进步，包括冷藏设备、温度控制、信息化管理等方面的技术不断提升，为行业发展提供了有力支撑。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目前，全球冷链物流市场竞争格局较为分散，但一些大型企业通过兼并收购等方式不断扩大市场份额，行业集中度逐渐提高。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冷链物流行业现状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市场规模持续扩大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随着人们对食品安全和品质需求的不断提高，冷链物流市场规模将持续扩大。特别是在新兴市场，随着经济的发展和消费水平的提高，对冷链物流的需求将更加旺盛。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技术创新推动行业发展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随着物联网、大数据、人工智能等技术的发展，冷链物流将实现更加智能化、精细化的管理，提高效率、降低成本，推动行业快速发展。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环保要求推动绿色发展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随着全球环保意识的提高，冷链物流行业将面临更高的环保要求。未来，环保绿色的冷链物流将成为行业发展的重要趋势。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冷链物流行业发展趋势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医疗冷链物流需求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随着生物科技和医疗技术的发展，医疗冷链物流的需求也在逐步增加。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冷链物流需求增长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随着人们对食品安全和新鲜度的需求增加，冷链物流的需求也在持续增长。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生鲜电商的崛起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生鲜电商的快速发展，对冷链物流的需求也相应增加。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主要为生鲜农产品提供全程冷链物流服务。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农产品冷链物流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医药冷链物流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250" r="17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高端食品冷链物流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为药品、生物制品等提供专业、高效的冷链物流服务。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为高端食品提供定制化的冷链物流解决方案。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现有竞争对手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当前市场上的冷链物流企业，如顺丰冷运、京东冷链等。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潜在竞争对手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其他物流企业或跨界企业，如顺丰速运、中通快递等，可能进入冷链物流市场。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替代品威胁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随着科技的发展，可能会有新的替代品出现，如无人配送、智能仓储等。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冷链物流服务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提供全程冷链物流解决方案，包括冷库储存、冷藏车运输、冷链配送等。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冷链物流信息技术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开发冷链物流管理软件，实现冷链物流过程的信息化、智能化管理。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冷链物流咨询服务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为企业提供冷链物流战略规划、运营优化、风险管理等方面的专业咨询服务。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产品/服务介绍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专业团队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拥有一支具备丰富经验和专业知识的团队，能够为客户提供高效、专业的服务。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采用先进的冷链物流信息技术和设备，确保产品在储存、运输和配送过程中的质量和安全。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根据客户的具体需求和业务特点，提供定制化的冷链物流解决方案，满足客户的个性化需求。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产品/服务优势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产品/服务差异化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注重环保和可持续发展，采用绿色、低碳的冷链物流技术和设备，降低能源消耗和碳排放。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可持续性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可靠性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严格控制产品质量和服务标准，确保客户满意度和忠诚度。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不断探索和尝试新的冷链物流技术和运营模式，保持行业领先地位。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明确品牌在冷链物流市场中的定位，是高端、中端还是低端市场。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塑造品牌形象，包括品牌名称、标志、口号等，以突出品牌特色和价值。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通过多种渠道进行品牌传播，如广告、公关、口碑等，以提高品牌知名度和美誉度。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选择适合冷链物流行业的销售渠道，如直销、代理商、电商平台等。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寻找具有互补优势的合作伙伴，共同开拓市场和提供服务。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建立有效的渠道管理体系，对渠道进行监控、激励和优化，以提高渠道效率和客户满意度。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渠道策略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策划各种促销活动，如折扣、赠品、积分等，以吸引客户和提高销售额。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建立完善的客户关系管理体系，对客户进行分类和个性化服务，以提高客户满意度和忠诚度。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通过数据分析，了解客户需求和市场趋势，优化促销策略和产品组合，以提高销售效果和市场占有率。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促销策略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运营与物流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仓储管理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t="644" b="644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仓库选址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选择地势较高、排水方便、交通便捷的地点，确保冷库建设和运营成本较低。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建立完善的安全管理制度，配备消防设施和监控系统，确保仓库安全无虞。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设施配置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根据存储物品的特性，合理配置制冷设备、保温材料、货架等设施，提高仓储效率。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采用先进的库存管理系统，实时监控库存量，实现库存预警和自动补货，降低库存成本。</a:t>
              </a:r>
            </a:p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运输管理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运输方式选择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根据货物特性、运输距离和时效要求，选择合适的运输方式（如公路、铁路、航空等）。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车辆配置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根据运输需求，合理配置冷藏车、保温车等专用车辆，确保货物在运输过程中保持恒温。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路线规划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运用智能物流系统，优化运输路线，减少运输时间和成本，提高运输效率。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运输监控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采用GPS定位和温度监控设备，实时监测货物温度和车辆位置，确保货物安全送达。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https://d.book118.com/217164031134006031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143</Paragraphs>
  <Slides>23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28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2024-09-04T02:54:07.207</cp:lastPrinted>
  <dcterms:created xsi:type="dcterms:W3CDTF">2024-09-03T18:54:07Z</dcterms:created>
  <dcterms:modified xsi:type="dcterms:W3CDTF">2024-09-03T18:54:09Z</dcterms:modified>
</cp:coreProperties>
</file>