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22D61-611D-488E-AFB3-71F94DB5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EA186-88D1-444B-A70E-7BC1344F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B62B2-405A-4D0C-826F-D593F5DBC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3C3AA-3D90-4012-9E6F-B7F9677A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C11764-1945-485F-B110-215D79BE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6303C-61DB-4CBD-9511-78FC84F0F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D0471-F78A-4863-9523-3C4C5EF4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A8154-ED3E-4DD6-ACAE-5CF6EF6E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10E47-5F66-4799-9285-F093F09F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3F55E-7B60-4FB3-A55D-73F944CF8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BDC96-0871-499F-907C-D8CBCB15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33" r:id="rId2"/>
    <p:sldLayoutId id="2147490034" r:id="rId3"/>
    <p:sldLayoutId id="2147490035" r:id="rId4"/>
    <p:sldLayoutId id="2147490036" r:id="rId5"/>
    <p:sldLayoutId id="2147490037" r:id="rId6"/>
    <p:sldLayoutId id="2147490038" r:id="rId7"/>
    <p:sldLayoutId id="2147490039" r:id="rId8"/>
    <p:sldLayoutId id="2147490040" r:id="rId9"/>
    <p:sldLayoutId id="2147490041" r:id="rId10"/>
    <p:sldLayoutId id="21474900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5.xml" /><Relationship Id="rId11" Type="http://schemas.openxmlformats.org/officeDocument/2006/relationships/tags" Target="../tags/tag446.xml" /><Relationship Id="rId12" Type="http://schemas.openxmlformats.org/officeDocument/2006/relationships/tags" Target="../tags/tag447.xml" /><Relationship Id="rId13" Type="http://schemas.openxmlformats.org/officeDocument/2006/relationships/tags" Target="../tags/tag448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9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Relationship Id="rId6" Type="http://schemas.openxmlformats.org/officeDocument/2006/relationships/tags" Target="../tags/tag453.xml" /><Relationship Id="rId7" Type="http://schemas.openxmlformats.org/officeDocument/2006/relationships/tags" Target="../tags/tag454.xml" /><Relationship Id="rId8" Type="http://schemas.openxmlformats.org/officeDocument/2006/relationships/tags" Target="../tags/tag455.xml" /><Relationship Id="rId9" Type="http://schemas.openxmlformats.org/officeDocument/2006/relationships/tags" Target="../tags/tag4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12" Type="http://schemas.openxmlformats.org/officeDocument/2006/relationships/tags" Target="../tags/tag482.xml" /><Relationship Id="rId13" Type="http://schemas.openxmlformats.org/officeDocument/2006/relationships/tags" Target="../tags/tag483.xml" /><Relationship Id="rId14" Type="http://schemas.openxmlformats.org/officeDocument/2006/relationships/tags" Target="../tags/tag484.xml" /><Relationship Id="rId15" Type="http://schemas.openxmlformats.org/officeDocument/2006/relationships/tags" Target="../tags/tag485.xml" /><Relationship Id="rId16" Type="http://schemas.openxmlformats.org/officeDocument/2006/relationships/tags" Target="../tags/tag486.xml" /><Relationship Id="rId17" Type="http://schemas.openxmlformats.org/officeDocument/2006/relationships/tags" Target="../tags/tag487.xml" /><Relationship Id="rId18" Type="http://schemas.openxmlformats.org/officeDocument/2006/relationships/tags" Target="../tags/tag488.xml" /><Relationship Id="rId19" Type="http://schemas.openxmlformats.org/officeDocument/2006/relationships/tags" Target="../tags/tag489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tags" Target="../tags/tag477.xml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8.xml" /><Relationship Id="rId11" Type="http://schemas.openxmlformats.org/officeDocument/2006/relationships/tags" Target="../tags/tag499.xml" /><Relationship Id="rId12" Type="http://schemas.openxmlformats.org/officeDocument/2006/relationships/tags" Target="../tags/tag500.xml" /><Relationship Id="rId13" Type="http://schemas.openxmlformats.org/officeDocument/2006/relationships/tags" Target="../tags/tag501.xml" /><Relationship Id="rId14" Type="http://schemas.openxmlformats.org/officeDocument/2006/relationships/tags" Target="../tags/tag502.xml" /><Relationship Id="rId15" Type="http://schemas.openxmlformats.org/officeDocument/2006/relationships/tags" Target="../tags/tag503.xml" /><Relationship Id="rId16" Type="http://schemas.openxmlformats.org/officeDocument/2006/relationships/tags" Target="../tags/tag504.xml" /><Relationship Id="rId17" Type="http://schemas.openxmlformats.org/officeDocument/2006/relationships/tags" Target="../tags/tag505.xml" /><Relationship Id="rId18" Type="http://schemas.openxmlformats.org/officeDocument/2006/relationships/tags" Target="../tags/tag506.xml" /><Relationship Id="rId19" Type="http://schemas.openxmlformats.org/officeDocument/2006/relationships/tags" Target="../tags/tag507.xml" /><Relationship Id="rId2" Type="http://schemas.openxmlformats.org/officeDocument/2006/relationships/tags" Target="../tags/tag490.xml" /><Relationship Id="rId20" Type="http://schemas.openxmlformats.org/officeDocument/2006/relationships/tags" Target="../tags/tag508.xml" /><Relationship Id="rId21" Type="http://schemas.openxmlformats.org/officeDocument/2006/relationships/tags" Target="../tags/tag509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Relationship Id="rId6" Type="http://schemas.openxmlformats.org/officeDocument/2006/relationships/tags" Target="../tags/tag494.xml" /><Relationship Id="rId7" Type="http://schemas.openxmlformats.org/officeDocument/2006/relationships/tags" Target="../tags/tag495.xml" /><Relationship Id="rId8" Type="http://schemas.openxmlformats.org/officeDocument/2006/relationships/tags" Target="../tags/tag496.xml" /><Relationship Id="rId9" Type="http://schemas.openxmlformats.org/officeDocument/2006/relationships/tags" Target="../tags/tag4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5.xml" /><Relationship Id="rId11" Type="http://schemas.openxmlformats.org/officeDocument/2006/relationships/tags" Target="../tags/tag526.xml" /><Relationship Id="rId12" Type="http://schemas.openxmlformats.org/officeDocument/2006/relationships/tags" Target="../tags/tag527.xml" /><Relationship Id="rId13" Type="http://schemas.openxmlformats.org/officeDocument/2006/relationships/tags" Target="../tags/tag528.xml" /><Relationship Id="rId2" Type="http://schemas.openxmlformats.org/officeDocument/2006/relationships/tags" Target="../tags/tag517.xml" /><Relationship Id="rId3" Type="http://schemas.openxmlformats.org/officeDocument/2006/relationships/tags" Target="../tags/tag518.xml" /><Relationship Id="rId4" Type="http://schemas.openxmlformats.org/officeDocument/2006/relationships/tags" Target="../tags/tag519.xml" /><Relationship Id="rId5" Type="http://schemas.openxmlformats.org/officeDocument/2006/relationships/tags" Target="../tags/tag520.xml" /><Relationship Id="rId6" Type="http://schemas.openxmlformats.org/officeDocument/2006/relationships/tags" Target="../tags/tag521.xml" /><Relationship Id="rId7" Type="http://schemas.openxmlformats.org/officeDocument/2006/relationships/tags" Target="../tags/tag522.xml" /><Relationship Id="rId8" Type="http://schemas.openxmlformats.org/officeDocument/2006/relationships/tags" Target="../tags/tag523.xml" /><Relationship Id="rId9" Type="http://schemas.openxmlformats.org/officeDocument/2006/relationships/tags" Target="../tags/tag5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7.xml" /><Relationship Id="rId11" Type="http://schemas.openxmlformats.org/officeDocument/2006/relationships/tags" Target="../tags/tag538.xml" /><Relationship Id="rId12" Type="http://schemas.openxmlformats.org/officeDocument/2006/relationships/tags" Target="../tags/tag539.xml" /><Relationship Id="rId13" Type="http://schemas.openxmlformats.org/officeDocument/2006/relationships/tags" Target="../tags/tag540.xml" /><Relationship Id="rId14" Type="http://schemas.openxmlformats.org/officeDocument/2006/relationships/tags" Target="../tags/tag541.xml" /><Relationship Id="rId15" Type="http://schemas.openxmlformats.org/officeDocument/2006/relationships/tags" Target="../tags/tag542.xml" /><Relationship Id="rId16" Type="http://schemas.openxmlformats.org/officeDocument/2006/relationships/tags" Target="../tags/tag543.xml" /><Relationship Id="rId17" Type="http://schemas.openxmlformats.org/officeDocument/2006/relationships/tags" Target="../tags/tag544.xml" /><Relationship Id="rId18" Type="http://schemas.openxmlformats.org/officeDocument/2006/relationships/tags" Target="../tags/tag545.xml" /><Relationship Id="rId19" Type="http://schemas.openxmlformats.org/officeDocument/2006/relationships/tags" Target="../tags/tag546.xml" /><Relationship Id="rId2" Type="http://schemas.openxmlformats.org/officeDocument/2006/relationships/tags" Target="../tags/tag529.xml" /><Relationship Id="rId3" Type="http://schemas.openxmlformats.org/officeDocument/2006/relationships/tags" Target="../tags/tag530.xml" /><Relationship Id="rId4" Type="http://schemas.openxmlformats.org/officeDocument/2006/relationships/tags" Target="../tags/tag531.xml" /><Relationship Id="rId5" Type="http://schemas.openxmlformats.org/officeDocument/2006/relationships/tags" Target="../tags/tag532.xml" /><Relationship Id="rId6" Type="http://schemas.openxmlformats.org/officeDocument/2006/relationships/tags" Target="../tags/tag533.xml" /><Relationship Id="rId7" Type="http://schemas.openxmlformats.org/officeDocument/2006/relationships/tags" Target="../tags/tag534.xml" /><Relationship Id="rId8" Type="http://schemas.openxmlformats.org/officeDocument/2006/relationships/tags" Target="../tags/tag535.xml" /><Relationship Id="rId9" Type="http://schemas.openxmlformats.org/officeDocument/2006/relationships/tags" Target="../tags/tag5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4052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产品创新趋势评估结果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产品创新趋势概述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产品创新趋势评估方法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产品创新趋势评估结果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产品创新趋势对企业的影响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应对产品创新趋势的建议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结论与展望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产品创新趋势概述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当前市场产品创新特点</a:t>
            </a:r>
            <a:endParaRPr lang="zh-CN" altLang="en-US"/>
          </a:p>
        </p:txBody>
      </p:sp>
      <p:sp>
        <p:nvSpPr>
          <p:cNvPr id="10505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智能化：产品越来越智能化，能够更好地满足用户需求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个性化：产品更加个性化，满足不同用户的需求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5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5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环保化：产品更加环保，符合可持续发展理念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6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6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融合化：产品跨界融合，满足用户多样化需求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产品创新的重要性</a:t>
            </a:r>
            <a:endParaRPr lang="zh-CN" altLang="en-US"/>
          </a:p>
        </p:txBody>
      </p:sp>
      <p:sp>
        <p:nvSpPr>
          <p:cNvPr id="10506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满足消费者需求：产品创新可以满足消费者的新需求，提高消费者的满意度。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提高竞争力：产品创新可以提高企业的竞争力，使企业在市场中脱颖而出。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推动企业发展：产品创新可以推动企业的发展，使企业在市场中保持领先地位。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促进经济增长：产品创新可以促进经济增长，为社会创造更多的就业机会和财富。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产品创新趋势的驱动力</a:t>
            </a:r>
            <a:endParaRPr lang="zh-CN" altLang="en-US"/>
          </a:p>
        </p:txBody>
      </p:sp>
      <p:sp>
        <p:nvSpPr>
          <p:cNvPr id="10506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市场需求：消费者对新产品的需求和期望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技术进步：新技术的出现和应用，推动产品创新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竞争压力：市场竞争加剧，迫使企业不断创新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政策支持：政府对创新产品的支持和鼓励政策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产品创新趋势评估方法</a:t>
            </a:r>
            <a:endParaRPr lang="zh-CN" altLang="en-US"/>
          </a:p>
        </p:txBody>
      </p:sp>
      <p:sp>
        <p:nvSpPr>
          <p:cNvPr id="10507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评估指标体系</a:t>
            </a:r>
            <a:endParaRPr lang="zh-CN" altLang="en-US"/>
          </a:p>
        </p:txBody>
      </p:sp>
      <p:sp>
        <p:nvSpPr>
          <p:cNvPr id="105154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市场性：产品的市场需求、市场潜力和市场竞争力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4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4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经济性：产品的成本效益、投资回报率和经济效益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5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5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环境性：产品的环保性、节能性和可持续发展性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5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6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创新性：产品的新颖性、独特性和领先性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6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6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实用性：产品的实用性、易用性和用户友好性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57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57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7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技术性：产品的技术含量、技术水平和技术优势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评估方法选择</a:t>
            </a:r>
            <a:endParaRPr lang="zh-CN" altLang="en-US"/>
          </a:p>
        </p:txBody>
      </p:sp>
      <p:sp>
        <p:nvSpPr>
          <p:cNvPr id="10516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定性分析：通过专家访谈、市场调研等方式获取信息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综合分析：结合定性和定量分析，全面评估产品创新趋势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趋势预测：根据历史数据和市场变化，预测未来产品创新趋势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定量分析：通过数据收集和分析，评估产品创新趋势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数据来源和采集</a:t>
            </a:r>
            <a:endParaRPr lang="zh-CN" altLang="en-US"/>
          </a:p>
        </p:txBody>
      </p:sp>
      <p:sp>
        <p:nvSpPr>
          <p:cNvPr id="105169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市场调研：通过问卷调查、访谈等方式收集用户反馈和数据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竞争对手分析：研究竞争对手的产品和策略，了解市场趋势和竞争态势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技术趋势分析：关注新技术的发展和应用，预测技术对行业的影响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政策法规分析：关注相关政策法规的调整和变化，评估其对产品创新的影响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产品创新趋势评估结果</a:t>
            </a:r>
            <a:endParaRPr lang="zh-CN" altLang="en-US"/>
          </a:p>
        </p:txBody>
      </p:sp>
      <p:sp>
        <p:nvSpPr>
          <p:cNvPr id="10517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产品创新趋势的总体情况</a:t>
            </a:r>
            <a:endParaRPr lang="zh-CN" altLang="en-US"/>
          </a:p>
        </p:txBody>
      </p:sp>
      <p:sp>
        <p:nvSpPr>
          <p:cNvPr id="10525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5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创新趋势：智能化、个性化、绿色化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5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创新领域：人工智能、物联网、新能源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5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5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创新速度：加快，新产品层出不穷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5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创新效果：提高产品质量，降低成本，提高市场竞争力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产品创新趋势的细分领域分析</a:t>
            </a:r>
            <a:endParaRPr lang="zh-CN" altLang="en-US"/>
          </a:p>
        </p:txBody>
      </p:sp>
      <p:sp>
        <p:nvSpPr>
          <p:cNvPr id="105258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科技领域：人工智能、大数据、物联网等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医疗领域：精准医疗、基因编辑、医疗机器人等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教育领域：在线教育、虚拟现实教育、个性化教育等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交通领域：自动驾驶、共享出行、绿色出行等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零售领域：新零售、无人零售、社交电商等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0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1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娱乐领域：虚拟现实、增强现实、互动娱乐等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1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https://d.book118.com/217164052052006030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71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1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5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Wingdings</vt:lpstr>
      <vt:lpstr>Office Theme</vt:lpstr>
      <vt:lpstr>产品创新趋势评估结果</vt:lpstr>
      <vt:lpstr>目录</vt:lpstr>
      <vt:lpstr>产品创新趋势概述</vt:lpstr>
      <vt:lpstr>当前市场产品创新特点</vt:lpstr>
      <vt:lpstr>产品创新的重要性</vt:lpstr>
      <vt:lpstr>产品创新趋势的驱动力</vt:lpstr>
      <vt:lpstr>产品创新趋势评估方法</vt:lpstr>
      <vt:lpstr>评估指标体系</vt:lpstr>
      <vt:lpstr>评估方法选择</vt:lpstr>
      <vt:lpstr>数据来源和采集</vt:lpstr>
      <vt:lpstr>产品创新趋势评估结果</vt:lpstr>
      <vt:lpstr>产品创新趋势的总体情况</vt:lpstr>
      <vt:lpstr>产品创新趋势的细分领域分析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2024-09-01T22:25:16.369</cp:lastPrinted>
  <dcterms:created xsi:type="dcterms:W3CDTF">2024-09-01T14:25:16Z</dcterms:created>
  <dcterms:modified xsi:type="dcterms:W3CDTF">2024-09-01T14:25:19Z</dcterms:modified>
</cp:coreProperties>
</file>