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B637-1C9C-4184-BFE5-BEC3CF0C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367B6-D2FA-4841-B22D-B2854695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69B89-934F-46D4-95DB-C29BCB57D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26CA7-BF20-4231-8FD5-41BDDC4C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89662-41B3-4070-BD29-54A557A0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E94E9A-3D3C-4A1E-B29A-13F98E13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B0751-E85E-4E1B-A2DF-45DBF6BB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C498C-F6D1-4401-A445-881F75E1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C9FD2-51B5-4D08-A57A-18FF7DEF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420D3-DAB3-4338-9718-C0B5E940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0EBEE-4F25-4A5C-A7F3-64BEEB858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410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知识能力运用测评卷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测评结果应用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测评卷介绍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提高学生的知识运用能力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测评卷中的题目应注重知识的实际运用，引导学生将所学知识应用于实际问题中，提高其知识运用能力。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培养学生的思维能力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测评卷应设计一些具有思维含量的题目，引导学生进行深入思考，培养其思维能力。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评估学生的知识掌握程度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通过测评卷，可以了解学生对所学知识的掌握程度，找出学生的薄弱环节，为后续教学提供依据。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4" b="1904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测评对象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测评卷主要用于评估学生的学习成果，帮助他们了解自己的学习状况，找出不足之处。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测评卷也可用于评估教师的教学效果，帮助教师了解学生对知识的掌握情况，为后续教学提供参考。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学科知识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测评卷应涵盖学生所学的主要学科知识，确保对学生的知识掌握程度进行全面评估。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测评卷还应注重对学生综合能力的考察，如分析问题、解决问题、沟通协作等能力。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思维能力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测评卷应设计一些考察学生思维能力的题目，如推理、判断、归纳、演绎等。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测评方法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通过书面形式测试知识掌握程度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笔试是最常见的测评方式，主要通过选择题、填空题、简答题等形式，考察学生对知识的掌握程度和应用能力。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面对面交流评估知识应用和表达能力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面试是评估者与学生面对面交流，通过问答、论述、案例分析等方式，评估学生的知识应用能力和表达能力。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实际操作中检验知识应用和动手能力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实操测评是在实际操作环境中，要求学生完成一项或多项任务，以检验学生的知识应用能力和动手能力。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全面评估知识、技能和能力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综合评价是对学生的知识、技能和能力进行全面评估的方法，通常结合笔试、面试和实操等多种方式，给出综合评价结果。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测评流程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确定测评目标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明确测评的知识和能力目标，确保测评内容与教学目标一致。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设计测评题目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根据测评目标，设计具有代表性、难度适中的测评题目。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制定评分标准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为每个测评题目制定详细的评分标准，确保评分的客观性和准确性。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组织测评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按照测评计划，组织学生进行测评，确保测评过程的顺利进行。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监考与记录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监考人员需全程监督学生的答题情况，并记录学生的答题表现。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根据评分标准，对学生的答题进行评分，并收集相关数据。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https://d.book118.com/217164103043006030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2024-09-01T20:45:07.759</cp:lastPrinted>
  <dcterms:created xsi:type="dcterms:W3CDTF">2024-09-01T12:45:07Z</dcterms:created>
  <dcterms:modified xsi:type="dcterms:W3CDTF">2024-09-01T12:45:09Z</dcterms:modified>
</cp:coreProperties>
</file>