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A8793-4D35-4C32-B9BC-B901B417C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914A2-7FD7-45CC-AD43-26F0498C4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99786-E31D-41A0-869B-AF38250FC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9577F-75C3-4519-8733-CEA5F3E97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E10E4-9422-41CC-B3B5-B01932E65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6EC99E-9367-4B23-92F3-BEBEB1C02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E350E6-B86B-493B-997E-B67AEA5EC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832AC-4944-42EF-9BF7-486CB5C94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13BA0-8128-405E-B520-BEC72369F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62D12-B933-4FF8-AAC8-4E9E41DCD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0A141-0CC4-4198-948B-BF664E65D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462" r:id="rId2"/>
    <p:sldLayoutId id="2147485463" r:id="rId3"/>
    <p:sldLayoutId id="2147485464" r:id="rId4"/>
    <p:sldLayoutId id="2147485465" r:id="rId5"/>
    <p:sldLayoutId id="2147485466" r:id="rId6"/>
    <p:sldLayoutId id="2147485467" r:id="rId7"/>
    <p:sldLayoutId id="2147485468" r:id="rId8"/>
    <p:sldLayoutId id="2147485469" r:id="rId9"/>
    <p:sldLayoutId id="2147485470" r:id="rId10"/>
    <p:sldLayoutId id="21474854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6412400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岩石变形与强度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岩石变形与强度的基本概念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岩石变形的基本特性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岩石强度的基本特性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岩石变形与强度的关系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岩石变形与强度的应用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岩石变形与强度的基本概念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岩石变形与强度的定义</a:t>
            </a:r>
            <a:endParaRPr lang="zh-CN" altLang="en-US"/>
          </a:p>
        </p:txBody>
      </p:sp>
      <p:sp>
        <p:nvSpPr>
          <p:cNvPr id="104894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岩石变形：岩石在外力作用下产生的形状和体积变化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岩石强度：岩石抵抗外力破坏的能力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岩石变形与强度之间的关系：岩石变形与强度是相互关联的，变形是强度的表现形式，强度是变形的极限值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岩石变形与强度的影响因素：岩石的矿物成分、结构、孔隙率、水饱和度等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岩石变形与强度的研究意义</a:t>
            </a:r>
            <a:endParaRPr lang="zh-CN" altLang="en-US"/>
          </a:p>
        </p:txBody>
      </p:sp>
      <p:sp>
        <p:nvSpPr>
          <p:cNvPr id="104900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岩石变形与强度是地质学、工程学等领域的基础研究内容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研究岩石变形与强度有助于开发利用地下资源，如石油、天然气等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研究岩石变形与强度有助于提高工程建设的安全性和稳定性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研究岩石变形与强度有助于理解地质构造、地震等地质现象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岩石变形与强度的研究方法</a:t>
            </a:r>
            <a:endParaRPr lang="zh-CN" altLang="en-US"/>
          </a:p>
        </p:txBody>
      </p:sp>
      <p:sp>
        <p:nvSpPr>
          <p:cNvPr id="104908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室内试验：通过模拟岩石在自然环境中的受力情况，进行室内试验，如单轴压缩试验、三轴压缩试验等。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现场试验：在岩石实际受力环境中进行现场试验，如钻孔试验、爆破试验等。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数值模拟：利用计算机软件进行数值模拟，模拟岩石在受力过程中的变形和强度变化。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遥感技术：利用遥感技术对岩石变形和强度进行监测，如GPS、InSAR等。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2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岩石变形的基本特性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岩石的应力应变曲线</a:t>
            </a:r>
            <a:endParaRPr lang="zh-CN" altLang="en-US"/>
          </a:p>
        </p:txBody>
      </p:sp>
      <p:sp>
        <p:nvSpPr>
          <p:cNvPr id="1049170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应力应变曲线是描述岩石在受力状态下的变形和强度关系的曲线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曲线分为弹性阶段、塑性阶段和破坏阶段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弹性阶段：应力与应变成正比，岩石变形可恢复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塑性阶段：应力与应变不再成正比，岩石变形不可恢复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破坏阶段：应力达到极限，岩石破裂或断裂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应力应变曲线是研究岩石变形和强度的重要工具，有助于了解岩石的力学性能和破坏机理。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岩石的弹性变形</a:t>
            </a:r>
            <a:endParaRPr lang="zh-CN" altLang="en-US"/>
          </a:p>
        </p:txBody>
      </p:sp>
      <p:sp>
        <p:nvSpPr>
          <p:cNvPr id="10492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弹性变形：岩石在外力作用下产生的变形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应力-应变关系：岩石的弹性变形遵循胡克定律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弹性模量：衡量岩石弹性变形能力的参数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泊松比：衡量岩石横向变形与纵向变形关系的参数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岩石的塑性变形</a:t>
            </a:r>
            <a:endParaRPr lang="zh-CN" altLang="en-US"/>
          </a:p>
        </p:txBody>
      </p:sp>
      <p:sp>
        <p:nvSpPr>
          <p:cNvPr id="104927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岩石的塑性变形是指岩石在外力作用下发生形变，但形变后仍能保持其原有形状和强度的特性。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岩石的塑性变形主要受岩石的矿物成分、结构、应力状态等因素的影响。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岩石的塑性变形可以分为弹性变形、塑性变形和断裂变形三种类型。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岩石的塑性变形是岩石力学研究的重要内容之一，对于理解岩石的力学行为和工程应用具有重要意义。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岩石的流变变形</a:t>
            </a:r>
            <a:endParaRPr lang="zh-CN" altLang="en-US"/>
          </a:p>
        </p:txBody>
      </p:sp>
      <p:sp>
        <p:nvSpPr>
          <p:cNvPr id="10493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影响因素：温度、压力、湿度、时间等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流变变形：岩石在外力作用下发生的缓慢变形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流变类型：蠕变、松弛、应力松弛、蠕变松弛等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应用：工程地质、地震预测、岩石力学等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8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岩石强度的基本特性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https://d.book118.com/217164124001006044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岩石变形与强度</vt:lpstr>
      <vt:lpstr>目录</vt:lpstr>
      <vt:lpstr>添加章节标题</vt:lpstr>
      <vt:lpstr>岩石变形与强度的基本概念</vt:lpstr>
      <vt:lpstr>岩石变形与强度的定义</vt:lpstr>
      <vt:lpstr>岩石变形与强度的研究意义</vt:lpstr>
      <vt:lpstr>岩石变形与强度的研究方法</vt:lpstr>
      <vt:lpstr>岩石变形的基本特性</vt:lpstr>
      <vt:lpstr>岩石的应力应变曲线</vt:lpstr>
      <vt:lpstr>岩石的弹性变形</vt:lpstr>
      <vt:lpstr>岩石的塑性变形</vt:lpstr>
      <vt:lpstr>岩石的流变变形</vt:lpstr>
      <vt:lpstr>岩石强度的基本特性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2024-09-18T02:02:59.989</cp:lastPrinted>
  <dcterms:created xsi:type="dcterms:W3CDTF">2024-09-17T18:03:00Z</dcterms:created>
  <dcterms:modified xsi:type="dcterms:W3CDTF">2024-09-17T18:03:02Z</dcterms:modified>
</cp:coreProperties>
</file>