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8CED2-C235-42C8-BB0C-480474B1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F010-8CEF-4D3F-8E76-5EC32731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558F-2FB3-4627-91F6-5B0EC05B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1D8DF-8DC4-4D32-9CA1-59D6B894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80245-2E6E-4300-8248-A4B0618B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A3AEF-1D86-461F-A1F1-F2063857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A189F-BB2E-456F-9430-9193AC34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C7CF8-E542-4D7A-9B4C-1B07429C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9DA7C-D3E8-4BC3-9065-D0A417A1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40992-25B6-4BF5-87BE-23F072FA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3672F-72D0-41BA-BC19-8F2C12DC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505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生茶饮市场分析\n## 1.养生茶饮市场概述及背景\n### 1.1养生茶饮的定义与种类\n### 1.2养生茶饮的发展历程\n### 1.3养生茶饮市场的社会环境\n## 2.养生茶饮市场需求分析\n### 2.1消费者群体特征分析\n### 2.2消费者需求动机分析\n### 2.3市场规模与增长趋势\n## 3.养生茶饮市场竞争格局\n### 3.1主要竞争对手分析\n### 3.2市场竞争优势与劣势\n### 3.3市场机会与挑战\n## 4.养生茶饮市场营销策略\n### 4.1产品策略与创新\n### 4.2价格策略与优化\n### 4.3渠道策略与拓展\n## 5.养生茶饮市场未来发展趋势\n### 5.1健康养生理念的传播与普及\n### 5.2科技与养生的融合与创新\n### 5.3市场竞争格局的演变与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养生茶饮市场分析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养生茶饮市场概述及背景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养生茶饮的定义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以茶叶为基础，通过科学调配和加工，具有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养生、保健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功能的饮品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理念，注重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药食同源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养生茶饮的种类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草药茶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：如菊花茶、枸杞茶、金银花茶等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花果茶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：如玫瑰花茶、茉莉花茶、桂花茶等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谷物茶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：如薏米茶、燕麦茶、糙米茶等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：如奶茶、蜂蜜茶、姜茶等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养生茶饮的定义与种类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养生茶饮的发展历程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古代养生茶饮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的起源可以追溯到公元前2737年，最早的养生茶饮起源于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神农氏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随着茶文化的发展，古代人们逐渐认识到茶叶的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养生、保健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现代养生茶饮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20世纪80年代以来，随着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观念的普及，养生茶饮逐渐受到人们的关注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现代养生茶饮在传统茶叶的基础上，融合了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中草药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花果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等成分，呈现出多样化的特点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随着生活水平的提高，人们越来越重视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养生茶饮作为一种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天然、健康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的饮品，受到越来越多人的青睐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健康养生观念的普及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人们对饮品的需求从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品质、健康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养生茶饮市场应运而生，满足了人们对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高品质、健康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饮品的需求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消费升级的影响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的支持和鼓励，为养生茶饮市场的发展提供了有力保障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养生茶饮市场的社会环境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养生茶饮市场需求分析</a:t>
            </a:r>
            <a:endParaRPr/>
          </a:p>
        </p:txBody>
      </p:sp>
      <p:sp>
        <p:nvSpPr>
          <p:cNvPr id="20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年龄特征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养生茶饮消费者以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25-45岁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的青年人群为主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这一年龄段的人群更注重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，对养生茶饮的需求较大</a:t>
                </a:r>
                <a:endParaRPr/>
              </a:p>
            </p:txBody>
          </p:sp>
        </p:grpSp>
        <p:grpSp>
          <p:nvGrpSpPr>
            <p:cNvPr id="21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性别特征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养生茶饮消费者中，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占比略高于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美容、养颜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，因此对养生茶饮的需求较大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地域特征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一线城市和二线城市消费者占比更高，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三线城市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及以下地区消费者占比逐渐提升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一线城市和二线城市消费者更注重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品质、健康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，对养生茶饮的需求较大</a:t>
                </a:r>
                <a:endParaRPr/>
              </a:p>
            </p:txBody>
          </p:sp>
        </p:grpSp>
      </p:grpSp>
      <p:pic>
        <p:nvPicPr>
          <p:cNvPr id="21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消费者群体特征分析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消费者希望通过饮用养生茶饮，达到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调理身体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的目的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健康养生需求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消费者希望通过饮用养生茶饮，达到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美容养颜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抗衰老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的目的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美容养颜需求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养生茶饮具有一定的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，消费者在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商务洽谈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朋友聚会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等场合饮用养生茶饮，可以展示品味和身份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社交场合需求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消费者需求动机分析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市场规模与增长趋势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组合 24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根据相关数据显示，2019年我国养生茶饮市场规模达到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100亿元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随着健康养生观念的普及，预计未来市场规模将持续扩大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增长趋势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养生茶饮市场呈现出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稳步增长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的趋势，预计年复合增长率在**10%**左右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随着消费升级和健康产业政策的支持，养生茶饮市场有望实现更快增长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养生茶饮市场竞争格局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主要竞争对手分析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组合 1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传统茶叶品牌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龙井茶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铁观音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等传统茶叶品牌，通过推出养生茶饮系列产品，抢占市场份额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传统茶叶品牌具有较高的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品牌知名度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，竞争压力较大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新兴养生茶饮品牌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奈雪的茶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等新兴品牌，通过创新的产品和营销策略，迅速崛起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新兴品牌具有较高的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市场活力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，竞争压力较大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组合 2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草药茶品牌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王老吉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加多宝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等草药茶品牌，通过推出养生茶饮系列产品，抢占市场份额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草药茶品牌具有较高的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，竞争压力较大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https://d.book118.com/217165050012006044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养生茶饮市场分析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2024-09-18T04:18:50.535</cp:lastPrinted>
  <dcterms:created xsi:type="dcterms:W3CDTF">2024-09-17T20:18:50Z</dcterms:created>
  <dcterms:modified xsi:type="dcterms:W3CDTF">2024-09-17T20:18:52Z</dcterms:modified>
</cp:coreProperties>
</file>