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26C811-4784-4FE1-99C4-EB84847A53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25EEE3-E8CC-40B3-ADB6-DB7E8F03EB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A6CEFA-D536-4DBA-970B-7EFB243338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907C02-1498-435A-8630-8FD2C0DE52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0E12E04-3749-45B4-AFE8-CC38E0893F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9333FB3-58BE-4F9F-AF68-4782BF4DCA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F189130-92E0-4CDC-B6E0-1CFDA17332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EC6014-93C6-4F88-93DA-C6596827B7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E249E3-05C7-4140-887C-AC119DBA74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C9FD91-D259-495C-B51E-5D0F8E1696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DBCD6E-A862-4A49-92F5-494B118930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17166120145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电气自动化专业职业生涯规划的成功案例分享</a:t>
            </a:r>
          </a:p>
        </p:txBody>
      </p:sp>
      <p:sp>
        <p:nvSpPr>
          <p:cNvPr id="3" name="AutoShape 3"/>
          <p:cNvSpPr/>
          <p:nvPr/>
        </p:nvSpPr>
        <p:spPr>
          <a:xfrm>
            <a:off x="1172676" y="4354068"/>
            <a:ext cx="2056587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773128" y="4354068"/>
            <a:ext cx="2077143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849616" y="6177526"/>
            <a:ext cx="5497697" cy="4191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案例一：从电气工程师到企业高管的蜕变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案例二：技术与管理并重的职业发展之路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案例三：创新驱动的电气自动化专家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案例四：国际视野下的电气自动化职业生涯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案例五：创业家型的电气自动化人才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案例一：从电气工程师到企业高管的蜕变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电气工程师的起步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大学期间主修电气自动化专业，对电气工程领域有扎实的基础知识。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毕业后进入一家电气工程企业，担任初级电气工程师，负责项目中的电气设计、安装和调试工作。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在工作中不断学习和实践，提升自己的专业技能和经验。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参加各种专业培训和研讨会，了解最新的技术动态和行业趋势。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攻读在职研究生，进一步深化电气自动化专业理论知识。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技能提升与专业深造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由于出色的工作表现和技术能力，被提拔为项目负责人，开始接触团队管理和项目协调工作。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在管理岗位上，展现出卓越的领导才能和组织能力，成功带领团队完成多个重要项目。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逐步晋升为企业高管，负责整个公司的战略规划和管理层决策。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转型至管理岗位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案例二：技术与管理并重的职业发展之路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25" r="1662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具备扎实的电气自动化技术基础，能够独立解决复杂的技术问题。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熟练掌握电气自动化技术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关注电气自动化领域的新技术、新趋势，持续学习，保持技术领先。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不断学习新技术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电气自动化技术的精湛技艺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94" r="239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能够与不同领域的专业人员合作，共同完成项目。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具备丰富的项目管理经验，能够高效地组织、协调和推动项目实施。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跨界合作与项目管理能力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项目管理经验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良好的团队合作能力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平衡工作与生活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在职业生涯中注重工作与生活的平衡，保持良好的身心状态。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持续发展与提升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不断寻求职业发展的机会，提升自己的能力和价值，实现个人和事业的双重成功。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职业生涯的平衡与持续发展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案例三：创新驱动的电气自动化专家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https://d.book118.com/217166120145006026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2024-09-01T03:10:59.423</cp:lastPrinted>
  <dcterms:created xsi:type="dcterms:W3CDTF">2024-08-31T19:10:59Z</dcterms:created>
  <dcterms:modified xsi:type="dcterms:W3CDTF">2024-08-31T19:11:01Z</dcterms:modified>
</cp:coreProperties>
</file>