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7AD7E-9DF4-4234-8973-E73972226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39C38-097C-4480-8BC8-F2F6D1B3C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21F94-D2B1-4306-9592-90CC0BAF1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9F2FC-F82A-47EA-9A6E-70323167C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00EB8A-0CCE-4DD0-B2E9-CDCF593E4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8C674A-D56D-4C9E-9782-20CE93C97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3F6CE9-004F-4C63-B66D-4532E8310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DE4E7-8F1B-42B1-B881-E99DBE300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66A4F-9FB2-4C81-A740-2724254E2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3F14A-8C7D-46F1-A4EA-B790D3891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6B262-C906-4817-933E-A452F0456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200010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《系统设计概述》ppt课件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系统设计的步骤和方法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系统设计的评估与优化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系统设计的应用与发展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系统设计是对一个系统进行全面规划和构想的过程，旨在实现系统的目标、功能和性能。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系统设计涉及对系统的整体结构、功能、交互和界面等方面的规划和设计，旨在满足用户需求，实现系统目标，并确保系统的性能和稳定性。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系统设计旨在提高系统的可用性、可维护性和可扩展性，同时降低开发成本和风险。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设计，可以明确系统的需求和功能，为后续的开发和实施提供指导。系统设计有助于提高系统的整体性能和稳定性，降低开发过程中的错误和缺陷。此外，良好的系统设计还有助于提高系统的可维护性和可扩展性，降低未来的开发和维护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系统设计应遵循用户至上、整体性、一致性、灵活性和可扩展性等原则。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至上原则要求系统设计始终以用户需求为导向，确保系统的易用性和用户体验。整体性原则要求系统设计时考虑到各个部分之间的关联和影响，确保系统的整体协调和平衡。一致性原则要求系统设计的各个部分遵循统一的规范和标准，保持风格和功能的统一。灵活性原则要求系统设计具有一定的可调整性和可扩展性，以适应未来的变化和发展。可扩展性原则要求系统设计时考虑到未来的功能扩展和升级，确保系统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定义系统的整体结构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总体架构设计是系统设计的第一步，它定义了系统的整体结构，包括系统的硬件和软件组成、各个部分之间的关系以及系统的运行流程。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考虑系统的可扩展性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在进行总体架构设计时，需要考虑系统的可扩展性，以便在未来能够方便地添加或修改功能，满足业务需求的变化。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确保系统的稳定性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总体架构设计还需要确保系统的稳定性，通过合理地划分系统的各个部分，降低系统的复杂度，提高系统的可靠性。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系统的总体架构设计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优化系统的性能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总体架构设计还需要考虑优化系统的性能，通过合理地分配系统资源，提高系统的处理能力和响应速度。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系统的功能模块设计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定义系统各功能模块的职责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功能模块设计是系统设计的核心部分之一，它定义了系统各功能模块的职责和相互之间的关系，以便实现系统的各项功能。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模块间的数据交互方式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在进行功能模块设计时，需要考虑模块间的数据交互方式，包括数据传输格式、数据传输方式以及数据传输的安全性等。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系统的功能模块设计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模块的复用性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功能模块设计还需要考虑模块的复用性，以提高代码的利用率和减少重复开发的工作量。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系统的功能模块设计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模块的扩展性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功能模块设计还需要考虑模块的扩展性，以便在未来能够方便地添加或修改功能模块，满足业务需求的变化。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系统的功能模块设计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设计合理的数据库结构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数据库设计是系统设计的关键部分之一，它涉及到数据的存储、检索、更新等操作。因此，需要设计合理的数据库结构，以便高效地实现这些操作。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系统的数据库设计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保证数据的一致性和完整性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在进行数据库设计时，需要考虑数据的一致性和完整性，以确保数据的准确性和可靠性。这可以通过使用适当的数据约束和触发器等技术来实现。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系统的数据库设计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优化数据库性能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数据库设计还需要考虑优化数据库性能，以提高数据的处理速度和响应时间。这可以通过使用索引、分区等技术来实现。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系统的数据库设计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https://d.book118.com/217200010060006030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2024-09-02T00:42:38.211</cp:lastPrinted>
  <dcterms:created xsi:type="dcterms:W3CDTF">2024-09-01T16:42:38Z</dcterms:created>
  <dcterms:modified xsi:type="dcterms:W3CDTF">2024-09-01T16:42:40Z</dcterms:modified>
</cp:coreProperties>
</file>