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3FB45-3F68-49AB-A552-45D1DA84B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D70ED-217D-45B7-BD6B-7D808DA5A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F112C-E7F1-4C02-8FF6-95685066A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B27A9-43E5-4E0C-9C0D-81ABA532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2C101-208F-4427-AAFC-F2CC74858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AEABE-BF0A-437E-895C-28F02C35F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459820-E843-4C1C-9C29-7214E9557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845FA-460C-4CF3-B652-C935C4BF2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BBC44-BED0-4BD3-A88F-7ECCB554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A2446-60E7-4E6B-9F4D-2752628E2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8932C-ADB6-41A5-AD1E-58AB6EFBF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200046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稳心颗粒的功效与作用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稳心颗粒的注意事项与禁忌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稳心颗粒与其他药物的相互作用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稳心颗粒的常见问题与解答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稳心颗粒的研发历程与未来展望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稳心颗粒主要成分包括党参、黄精、三七、琥珀和甘松。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具有益气养阴、定悸复脉的功效，用于治疗气阴两虚、心脉瘀阻引起的胸闷、心悸、气短、乏力等症状。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稳心颗粒的成分与作用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由于年龄增长，身体机能下降，容易出现心律失常等症状，稳心颗粒适用于中老年人。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对于患有冠心病、心绞痛、心肌梗塞等心血管疾病的患者，稳心颗粒有助于改善症状，预防心律失常。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稳心颗粒的适用人群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心血管疾病患者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口服，一次1袋，一日3次，温开水冲服。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建议按照医生或药师的建议使用，不要自行增减剂量。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稳心颗粒的用法用量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稳心颗粒的功效与作用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改善心律不齐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有效缓解心慌、心悸等不适感，提高生活质量。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改善房性早搏、室性早搏等心律不齐症状，使心跳恢复规律。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缓解心悸、胸闷等症状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针对心悸、胸闷等症状，稳心颗粒能够起到明显的缓解作用。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减轻心脏负担，使呼吸和血液循环系统得到改善。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保护心脏健康，降低心脏病的发生风险。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预防心源性猝死等严重心脏事件，保障生命安全。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预防心脏疾病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增强心脏功能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改善心肌缺血、缺氧状况，增强心脏的泵血能力。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提高心脏的收缩和舒张功能，维持正常的血液循环。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稳心颗粒的注意事项与禁忌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孕妇在怀孕期间身体状况特殊，需要特别注意用药安全。稳心颗粒虽然具有治疗心律失常的作用，但由于其对胎儿的影响尚不明确，因此孕妇应慎用。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如果孕妇出现心律失常的症状，应及时就医，由医生根据具体情况评估是否需要使用稳心颗粒，并严格遵守医嘱。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孕妇慎用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https://d.book118.com/217200046122006041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2024-09-14T12:34:41.727</cp:lastPrinted>
  <dcterms:created xsi:type="dcterms:W3CDTF">2024-09-14T04:34:41Z</dcterms:created>
  <dcterms:modified xsi:type="dcterms:W3CDTF">2024-09-14T04:34:43Z</dcterms:modified>
</cp:coreProperties>
</file>