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F8ACD-FD63-45FF-B5D7-37E4DD1DB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0935B-B320-4686-BF79-125C4299A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271D9-1142-41E1-A1B4-1A34700A3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3B4D71-B5CC-4D28-A7F0-96FFBE7A4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F7BB8E-2E7C-4B43-8C47-D68413FA7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90A068-F9DB-421B-87EF-A64255615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23F27A-525D-460A-9E0D-E5D952510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C31EA3-6353-4D8C-93BF-33883CE71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02C719-2B98-42AA-A506-45B2727B5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96A53-3F10-42B4-A556-BD7430620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CE86E-EC02-4435-97F6-9AC41F42E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20015602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预防网络上瘾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什么是网络上瘾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网络上瘾的原因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如何预防网络上瘾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网络上瘾的后果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如何治疗网络上瘾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如何预防网络诈骗和保护个人信息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什么是网络上瘾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118" r="1111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448" r="294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网络上瘾是指过度使用互联网，导致个体出现心理和行为问题，影响日常生活、学习和工作。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通常根据个体对互联网的依赖程度、是否出现戒断症状以及是否影响日常生活、学习和工作来判断。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无法控制使用时间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逃避现实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忽略其他活动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健康问题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903" r="790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8404" r="840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个体无法控制使用互联网的时间，经常无意识地长时间上网。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个体倾向于逃避现实问题，通过上网来缓解焦虑、抑郁等负面情绪。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个体因过度使用互联网而忽略其他重要的活动，如社交、学习和工作。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过度使用互联网可能导致个体出现睡眠不足、眼睛疲劳、颈椎病等健康问题。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85" r="1608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635" r="1063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93" r="1489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网络上瘾可能导致个体无法正常完成日常生活任务，如工作、学习、社交等。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网络上瘾可能导致个体出现焦虑、抑郁等心理问题，影响情绪状态。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过度使用互联网可能导致个体忽视与他人的交往，影响人际关系。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网络上瘾可能影响个体的职业发展，导致工作效率下降、职业前景受损。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影响日常生活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影响心理健康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影响人际关系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影响职业发展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网络上瘾的原因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人们渴望通过网络满足自己的心理需求，如社交、娱乐、信息获取等。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自我控制力不足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792" r="8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458" r="13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部分人可能缺乏自我控制能力，容易沉迷于网络，无法自拔。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有些人可能具有内向、孤独、焦虑等个性特点，更容易形成网络上瘾。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家庭环境对个人成长的影响，可能导致某些人对网络的过度依赖。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292" b="62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583" r="75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67" r="9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学校中过度强调网络学习或缺乏有效的网络监管措施，也可能促使学生形成网络上瘾。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学校环境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社会对网络的普及和依赖，使得人们更容易接触到网络并产生依赖。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社会对网络上瘾问题的认知不足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社会对网络上瘾问题的认知不足，导致预防和干预措施的缺乏。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网络文化的影响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网络文化的兴起和流行，使得网络成为人们生活中不可或缺的一部分。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网络法律法规不健全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当前的网络法律法规尚不健全，难以对网络上瘾问题进行有效的管理和约束。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如何预防网络上瘾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限制使用特定应用程序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设置应用程序使用时间限制，避免过度沉迷于社交媒体、游戏等应用程序。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提醒和监督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设置提醒功能，提醒自己注意上网时间，同时家人和朋友也可以监督和提醒。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制定合理的上网时间表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将每天的上网时间限制在合理范围内，并确保在规定时间外不使用电子设备。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750" r="107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设定上网时间限制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保持规律的作息时间，确保每晚有足够的睡眠时间，有助于减少过度使用电子设备的时间。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多参加户外活动和体育锻炼，增强身体健康，同时也有助于减少对电子设备的依赖。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增加户外活动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寻找其他有益的兴趣爱好，如阅读、绘画、音乐等，丰富自己的生活，减少对网络的过度依赖。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培养兴趣爱好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保持健康的生活习惯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https://d.book118.com/217200156024006041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2024-09-13T20:01:50.325</cp:lastPrinted>
  <dcterms:created xsi:type="dcterms:W3CDTF">2024-09-13T12:01:50Z</dcterms:created>
  <dcterms:modified xsi:type="dcterms:W3CDTF">2024-09-13T12:01:52Z</dcterms:modified>
</cp:coreProperties>
</file>